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341A"/>
    <a:srgbClr val="DBDEC0"/>
    <a:srgbClr val="FFFFA3"/>
    <a:srgbClr val="422C16"/>
    <a:srgbClr val="0C788E"/>
    <a:srgbClr val="006666"/>
    <a:srgbClr val="54381C"/>
    <a:srgbClr val="A50021"/>
    <a:srgbClr val="E6E6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323" autoAdjust="0"/>
    <p:restoredTop sz="94652" autoAdjust="0"/>
  </p:normalViewPr>
  <p:slideViewPr>
    <p:cSldViewPr>
      <p:cViewPr varScale="1">
        <p:scale>
          <a:sx n="69" d="100"/>
          <a:sy n="69" d="100"/>
        </p:scale>
        <p:origin x="-13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7392B-7365-416B-BC9A-FF9370F909B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C0210-A864-48CC-9566-A0BBCB14D49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86F86-52E6-43FF-B06B-D8A14CF280B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30CA0-C7D3-499C-8BC1-57300477EF7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99373-1DF6-4080-9D3D-FBE3FC197B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15D94-2A26-4EC4-939E-326C7AF471D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6C338-083F-4C29-9BB4-9B66B3018C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CFAF7-9DF2-4934-89C2-9F48CCA0F2C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ACDAD-C845-4E3A-A6C3-419709E1522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74B5F-A2DF-4BE2-B145-850FBE0536B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46502-8BB2-400F-930F-060DBE61579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1565DB-753E-4AA8-87BB-E558E458A09C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642910" y="2214554"/>
            <a:ext cx="6429420" cy="647700"/>
          </a:xfrm>
        </p:spPr>
        <p:txBody>
          <a:bodyPr/>
          <a:lstStyle/>
          <a:p>
            <a:pPr algn="l"/>
            <a:r>
              <a:rPr lang="es-UY" sz="8000" b="1" dirty="0" smtClean="0">
                <a:solidFill>
                  <a:srgbClr val="4E341A"/>
                </a:solidFill>
                <a:latin typeface="Bahnschrift SemiBold Condensed" pitchFamily="34" charset="0"/>
              </a:rPr>
              <a:t>Logros </a:t>
            </a:r>
            <a:br>
              <a:rPr lang="es-UY" sz="8000" b="1" dirty="0" smtClean="0">
                <a:solidFill>
                  <a:srgbClr val="4E341A"/>
                </a:solidFill>
                <a:latin typeface="Bahnschrift SemiBold Condensed" pitchFamily="34" charset="0"/>
              </a:rPr>
            </a:br>
            <a:r>
              <a:rPr lang="es-UY" sz="8000" b="1" dirty="0" smtClean="0">
                <a:solidFill>
                  <a:srgbClr val="4E341A"/>
                </a:solidFill>
                <a:latin typeface="Bahnschrift SemiBold Condensed" pitchFamily="34" charset="0"/>
              </a:rPr>
              <a:t>de Familia</a:t>
            </a:r>
            <a:endParaRPr lang="es-ES" sz="8000" b="1" dirty="0">
              <a:solidFill>
                <a:srgbClr val="4E341A"/>
              </a:solidFill>
              <a:latin typeface="Bahnschrift SemiBold Condensed" pitchFamily="34" charset="0"/>
            </a:endParaRPr>
          </a:p>
        </p:txBody>
      </p:sp>
      <p:sp>
        <p:nvSpPr>
          <p:cNvPr id="2216" name="Rectangle 168"/>
          <p:cNvSpPr>
            <a:spLocks noChangeArrowheads="1"/>
          </p:cNvSpPr>
          <p:nvPr/>
        </p:nvSpPr>
        <p:spPr bwMode="auto">
          <a:xfrm>
            <a:off x="714348" y="4714884"/>
            <a:ext cx="5184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 smtClean="0">
                <a:solidFill>
                  <a:schemeClr val="bg1"/>
                </a:solidFill>
              </a:rPr>
              <a:t>Antiguo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Testamento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72206"/>
            <a:ext cx="785786" cy="785794"/>
          </a:xfrm>
          <a:prstGeom prst="rect">
            <a:avLst/>
          </a:prstGeom>
          <a:solidFill>
            <a:srgbClr val="FFFF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b="1" dirty="0" smtClean="0">
                <a:solidFill>
                  <a:srgbClr val="4E341A"/>
                </a:solidFill>
              </a:rPr>
              <a:t>1</a:t>
            </a:r>
            <a:endParaRPr lang="en-US" sz="6600" b="1" dirty="0">
              <a:solidFill>
                <a:srgbClr val="4E341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1. TRANSFERENCIA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Génesis 1:26, 27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Entonces dijo Dios: Hagamos al hombre a nuestra </a:t>
            </a:r>
            <a:r>
              <a:rPr lang="es-ES" b="1" i="1" u="sng" dirty="0" smtClean="0"/>
              <a:t>imagen, conforme a nuestra semejanza;…</a:t>
            </a:r>
          </a:p>
          <a:p>
            <a:r>
              <a:rPr lang="es-ES" dirty="0" smtClean="0"/>
              <a:t>Y creó Dios al hombre a su imagen, </a:t>
            </a:r>
            <a:r>
              <a:rPr lang="es-ES" b="1" i="1" u="sng" dirty="0" smtClean="0"/>
              <a:t>a imagen de Dios</a:t>
            </a:r>
            <a:r>
              <a:rPr lang="es-ES" dirty="0" smtClean="0"/>
              <a:t> lo creó; varón y hembra los creó. 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Y vivió Adán ciento treinta años, y </a:t>
            </a:r>
            <a:r>
              <a:rPr lang="es-ES" b="1" i="1" u="sng" dirty="0" smtClean="0"/>
              <a:t>engendró un hijo a su semejanza, conforme a su imagen</a:t>
            </a:r>
            <a:r>
              <a:rPr lang="es-ES" dirty="0" smtClean="0"/>
              <a:t>, y llamó su nombre Set. </a:t>
            </a:r>
            <a:br>
              <a:rPr lang="es-ES" dirty="0" smtClean="0"/>
            </a:br>
            <a:endParaRPr lang="en-US" dirty="0"/>
          </a:p>
        </p:txBody>
      </p:sp>
      <p:sp>
        <p:nvSpPr>
          <p:cNvPr id="14" name="Text Placeholder 9"/>
          <p:cNvSpPr txBox="1">
            <a:spLocks/>
          </p:cNvSpPr>
          <p:nvPr/>
        </p:nvSpPr>
        <p:spPr bwMode="auto">
          <a:xfrm>
            <a:off x="4857752" y="1500174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Génesis 5:3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57818" y="4214818"/>
            <a:ext cx="2357454" cy="928694"/>
          </a:xfrm>
          <a:prstGeom prst="ellipse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SEMEJANZA</a:t>
            </a:r>
            <a:endParaRPr lang="en-US" b="1" dirty="0">
              <a:solidFill>
                <a:srgbClr val="4E341A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857884" y="5286388"/>
            <a:ext cx="357190" cy="285752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8016" y="5286388"/>
            <a:ext cx="500066" cy="285752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57752" y="5643578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Interna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15140" y="5643578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Externa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2. ESTILO DE VIDA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428596" y="1714488"/>
            <a:ext cx="4040188" cy="639762"/>
          </a:xfrm>
        </p:spPr>
        <p:txBody>
          <a:bodyPr/>
          <a:lstStyle/>
          <a:p>
            <a:r>
              <a:rPr lang="es-ES" dirty="0" smtClean="0"/>
              <a:t>Génesis 18:19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28596" y="2500306"/>
            <a:ext cx="4040188" cy="3951288"/>
          </a:xfrm>
        </p:spPr>
        <p:txBody>
          <a:bodyPr/>
          <a:lstStyle/>
          <a:p>
            <a:r>
              <a:rPr lang="es-ES" dirty="0" smtClean="0"/>
              <a:t>Porque yo sé que </a:t>
            </a:r>
            <a:r>
              <a:rPr lang="es-ES" b="1" i="1" u="sng" dirty="0" smtClean="0"/>
              <a:t>mandará a sus hijos </a:t>
            </a:r>
            <a:r>
              <a:rPr lang="es-ES" dirty="0" smtClean="0"/>
              <a:t>y a su </a:t>
            </a:r>
            <a:r>
              <a:rPr lang="es-ES" b="1" i="1" u="sng" dirty="0" smtClean="0"/>
              <a:t>casa</a:t>
            </a:r>
            <a:r>
              <a:rPr lang="es-ES" dirty="0" smtClean="0"/>
              <a:t> después de sí, que </a:t>
            </a:r>
            <a:r>
              <a:rPr lang="es-ES" b="1" i="1" u="sng" dirty="0" smtClean="0"/>
              <a:t>guarden el camino de Jehová, haciendo justicia y juicio, para que haga venir Jehová </a:t>
            </a:r>
            <a:r>
              <a:rPr lang="es-ES" dirty="0" smtClean="0"/>
              <a:t>sobre Abraham lo que ha hablado acerca de él.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357818" y="2000240"/>
            <a:ext cx="2357454" cy="928694"/>
          </a:xfrm>
          <a:prstGeom prst="ellipse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VALORES</a:t>
            </a:r>
            <a:endParaRPr lang="en-US" b="1" dirty="0">
              <a:solidFill>
                <a:srgbClr val="4E341A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857884" y="3071810"/>
            <a:ext cx="357190" cy="285752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8016" y="3071810"/>
            <a:ext cx="500066" cy="285752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57752" y="3429000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Guarda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15140" y="3429000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Justicia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15140" y="4000504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Juicio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57752" y="4000504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Bendición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5643570" y="4714884"/>
            <a:ext cx="1841954" cy="428628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072066" y="5286388"/>
            <a:ext cx="2857520" cy="928694"/>
          </a:xfrm>
          <a:prstGeom prst="ellipse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DESCENDENCIA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 SISTEMATICIDAD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Deuteronomio 5:5-9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28596" y="2214554"/>
            <a:ext cx="4257676" cy="3951288"/>
          </a:xfrm>
        </p:spPr>
        <p:txBody>
          <a:bodyPr/>
          <a:lstStyle/>
          <a:p>
            <a:r>
              <a:rPr lang="es-ES" sz="1800" dirty="0" smtClean="0"/>
              <a:t>Y amarás a Jehová tu Dios de todo tu </a:t>
            </a:r>
            <a:r>
              <a:rPr lang="es-ES" sz="1800" b="1" i="1" u="sng" dirty="0" smtClean="0"/>
              <a:t>corazón</a:t>
            </a:r>
            <a:r>
              <a:rPr lang="es-ES" sz="1800" dirty="0" smtClean="0"/>
              <a:t>, y de toda tu </a:t>
            </a:r>
            <a:r>
              <a:rPr lang="es-ES" sz="1800" b="1" i="1" u="sng" dirty="0" smtClean="0"/>
              <a:t>alma</a:t>
            </a:r>
            <a:r>
              <a:rPr lang="es-ES" sz="1800" dirty="0" smtClean="0"/>
              <a:t>, y con todas tus </a:t>
            </a:r>
            <a:r>
              <a:rPr lang="es-ES" sz="1800" b="1" i="1" u="sng" dirty="0" smtClean="0"/>
              <a:t>fuerzas</a:t>
            </a:r>
            <a:r>
              <a:rPr lang="es-ES" sz="1800" dirty="0" smtClean="0"/>
              <a:t>. Y estas palabras que yo te mando hoy, estarán sobre tu corazón; </a:t>
            </a:r>
          </a:p>
          <a:p>
            <a:r>
              <a:rPr lang="es-ES" sz="1800" dirty="0" smtClean="0"/>
              <a:t>y las repetirás a tus hijos, y hablarás de ellas estando </a:t>
            </a:r>
            <a:r>
              <a:rPr lang="es-ES" sz="1800" b="1" i="1" u="sng" dirty="0" smtClean="0"/>
              <a:t>en tu casa</a:t>
            </a:r>
            <a:r>
              <a:rPr lang="es-ES" sz="1800" dirty="0" smtClean="0"/>
              <a:t>, y </a:t>
            </a:r>
            <a:r>
              <a:rPr lang="es-ES" sz="1800" b="1" i="1" u="sng" dirty="0" smtClean="0"/>
              <a:t>andando por el camino</a:t>
            </a:r>
            <a:r>
              <a:rPr lang="es-ES" sz="1800" dirty="0" smtClean="0"/>
              <a:t>, y </a:t>
            </a:r>
            <a:r>
              <a:rPr lang="es-ES" sz="1800" b="1" i="1" u="sng" dirty="0" smtClean="0"/>
              <a:t>al acostarte</a:t>
            </a:r>
            <a:r>
              <a:rPr lang="es-ES" sz="1800" dirty="0" smtClean="0"/>
              <a:t>, y </a:t>
            </a:r>
            <a:r>
              <a:rPr lang="es-ES" sz="1800" b="1" i="1" u="sng" dirty="0" smtClean="0"/>
              <a:t>cuando te levantes. </a:t>
            </a:r>
          </a:p>
          <a:p>
            <a:r>
              <a:rPr lang="es-ES" sz="1800" dirty="0" smtClean="0"/>
              <a:t>Y las atarás como una señal en tu </a:t>
            </a:r>
            <a:r>
              <a:rPr lang="es-ES" sz="1800" b="1" i="1" u="sng" dirty="0" smtClean="0"/>
              <a:t>mano</a:t>
            </a:r>
            <a:r>
              <a:rPr lang="es-ES" sz="1800" dirty="0" smtClean="0"/>
              <a:t>, y estarán como frontales entre tus </a:t>
            </a:r>
            <a:r>
              <a:rPr lang="es-ES" sz="1800" b="1" i="1" u="sng" dirty="0" smtClean="0"/>
              <a:t>ojos</a:t>
            </a:r>
            <a:r>
              <a:rPr lang="es-ES" sz="1800" dirty="0" smtClean="0"/>
              <a:t>; y las escribirás en los </a:t>
            </a:r>
            <a:r>
              <a:rPr lang="es-ES" sz="1800" b="1" i="1" u="sng" dirty="0" smtClean="0"/>
              <a:t>postes</a:t>
            </a:r>
            <a:r>
              <a:rPr lang="es-ES" sz="1800" dirty="0" smtClean="0"/>
              <a:t> de tu casa, y en tus </a:t>
            </a:r>
            <a:r>
              <a:rPr lang="es-ES" sz="1800" b="1" i="1" u="sng" dirty="0" smtClean="0"/>
              <a:t>puertas</a:t>
            </a:r>
            <a:r>
              <a:rPr lang="es-ES" sz="1800" dirty="0" smtClean="0"/>
              <a:t>.  </a:t>
            </a:r>
            <a:r>
              <a:rPr lang="es-ES" dirty="0" smtClean="0"/>
              <a:t/>
            </a:r>
            <a:br>
              <a:rPr lang="es-ES" dirty="0" smtClean="0"/>
            </a:br>
            <a:endParaRPr lang="en-US" dirty="0"/>
          </a:p>
        </p:txBody>
      </p:sp>
      <p:sp>
        <p:nvSpPr>
          <p:cNvPr id="28" name="Right Brace 27"/>
          <p:cNvSpPr/>
          <p:nvPr/>
        </p:nvSpPr>
        <p:spPr>
          <a:xfrm>
            <a:off x="4714876" y="2071678"/>
            <a:ext cx="142876" cy="1500198"/>
          </a:xfrm>
          <a:prstGeom prst="rightBrac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Brace 28"/>
          <p:cNvSpPr/>
          <p:nvPr/>
        </p:nvSpPr>
        <p:spPr>
          <a:xfrm>
            <a:off x="4714876" y="4643446"/>
            <a:ext cx="142876" cy="1500198"/>
          </a:xfrm>
          <a:prstGeom prst="rightBrac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85720" y="2714620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1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20" y="4143380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2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5720" y="5429264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3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143504" y="2285992"/>
            <a:ext cx="1714512" cy="928694"/>
          </a:xfrm>
          <a:prstGeom prst="ellipse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AMOR A DIOS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72330" y="2143116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Corazón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072330" y="2571744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Alma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072330" y="3000372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Fuerzas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5072066" y="4786322"/>
            <a:ext cx="1857388" cy="928694"/>
          </a:xfrm>
          <a:prstGeom prst="ellipse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PALABRA DE DIOS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00892" y="4643446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Mano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001024" y="4643446"/>
            <a:ext cx="114297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Ojos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000892" y="5357826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Postes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01024" y="5357826"/>
            <a:ext cx="114297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Puertas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4429124" y="4071942"/>
            <a:ext cx="1071570" cy="285752"/>
          </a:xfrm>
          <a:prstGeom prst="rightArrow">
            <a:avLst/>
          </a:prstGeom>
          <a:solidFill>
            <a:srgbClr val="DBDE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715008" y="3929066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Diariamente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ISAIAS: </a:t>
            </a:r>
            <a:r>
              <a:rPr lang="en-US" dirty="0" smtClean="0"/>
              <a:t>“Yahweh </a:t>
            </a:r>
            <a:r>
              <a:rPr lang="en-US" dirty="0" err="1" smtClean="0"/>
              <a:t>salva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Isaías 8:3, 4; 7:3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282" y="2214554"/>
            <a:ext cx="4040188" cy="3951288"/>
          </a:xfrm>
        </p:spPr>
        <p:txBody>
          <a:bodyPr/>
          <a:lstStyle/>
          <a:p>
            <a:r>
              <a:rPr lang="es-ES" sz="1800" dirty="0" smtClean="0"/>
              <a:t>Y me llegué a la </a:t>
            </a:r>
            <a:r>
              <a:rPr lang="es-ES" sz="1800" b="1" i="1" u="sng" dirty="0" smtClean="0"/>
              <a:t>profetisa</a:t>
            </a:r>
            <a:r>
              <a:rPr lang="es-ES" sz="1800" dirty="0" smtClean="0"/>
              <a:t>, la cual concibió, y dio a luz un hijo. Y me dijo Jehová: Ponle por nombre </a:t>
            </a:r>
            <a:r>
              <a:rPr lang="es-ES" sz="1800" b="1" i="1" u="sng" dirty="0" err="1" smtClean="0"/>
              <a:t>Maher-salal-hasbaz</a:t>
            </a:r>
            <a:r>
              <a:rPr lang="es-ES" sz="1800" b="1" i="1" u="sng" dirty="0" smtClean="0"/>
              <a:t>. </a:t>
            </a:r>
          </a:p>
          <a:p>
            <a:r>
              <a:rPr lang="es-ES" sz="1800" dirty="0" smtClean="0"/>
              <a:t>Porque antes que el niño sepa decir: Padre mío, y Madre mía, será quitada la riqueza de Damasco y los despojos de Samaria delante del rey de Asiria. </a:t>
            </a:r>
          </a:p>
          <a:p>
            <a:r>
              <a:rPr lang="es-ES" sz="1800" dirty="0" smtClean="0"/>
              <a:t>Entonces dijo Jehová a Isaías: Sal ahora al encuentro de </a:t>
            </a:r>
            <a:r>
              <a:rPr lang="es-ES" sz="1800" dirty="0" err="1" smtClean="0"/>
              <a:t>Acaz</a:t>
            </a:r>
            <a:r>
              <a:rPr lang="es-ES" sz="1800" dirty="0" smtClean="0"/>
              <a:t>, tú, y </a:t>
            </a:r>
            <a:r>
              <a:rPr lang="es-ES" sz="1800" b="1" i="1" u="sng" dirty="0" err="1"/>
              <a:t>S</a:t>
            </a:r>
            <a:r>
              <a:rPr lang="es-ES" sz="1800" b="1" i="1" u="sng" dirty="0" err="1" smtClean="0"/>
              <a:t>ear-jasub</a:t>
            </a:r>
            <a:r>
              <a:rPr lang="es-ES" sz="1800" dirty="0" smtClean="0"/>
              <a:t> tu hijo, …</a:t>
            </a:r>
            <a:r>
              <a:rPr lang="es-ES" dirty="0" smtClean="0"/>
              <a:t/>
            </a:r>
            <a:br>
              <a:rPr lang="es-E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0" y="5929330"/>
            <a:ext cx="9144000" cy="928670"/>
          </a:xfrm>
          <a:solidFill>
            <a:srgbClr val="FFFF00"/>
          </a:solidFill>
        </p:spPr>
        <p:txBody>
          <a:bodyPr/>
          <a:lstStyle/>
          <a:p>
            <a:pPr algn="ctr">
              <a:buNone/>
            </a:pPr>
            <a:r>
              <a:rPr lang="es-ES" sz="1800" dirty="0" smtClean="0"/>
              <a:t>He aquí, yo y los hijos que me dio Jehová somos </a:t>
            </a:r>
            <a:r>
              <a:rPr lang="es-ES" sz="1800" b="1" i="1" u="sng" dirty="0" smtClean="0"/>
              <a:t>por señales y presagios </a:t>
            </a:r>
            <a:r>
              <a:rPr lang="es-ES" sz="1800" dirty="0" smtClean="0"/>
              <a:t>en Israel, </a:t>
            </a:r>
          </a:p>
          <a:p>
            <a:pPr algn="ctr">
              <a:buNone/>
            </a:pPr>
            <a:r>
              <a:rPr lang="es-ES" sz="1800" dirty="0" smtClean="0"/>
              <a:t>departe de Jehová de los ejércitos, que mora en el monte de Sion.</a:t>
            </a:r>
          </a:p>
          <a:p>
            <a:pPr algn="ctr">
              <a:buNone/>
            </a:pPr>
            <a:r>
              <a:rPr lang="es-ES" sz="1600" dirty="0" smtClean="0"/>
              <a:t> Isaías 8:18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857752" y="2071678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Profeta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29454" y="2071678"/>
            <a:ext cx="150019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4E341A"/>
                </a:solidFill>
              </a:rPr>
              <a:t>Profetisa</a:t>
            </a:r>
            <a:endParaRPr lang="en-US" b="1" dirty="0">
              <a:solidFill>
                <a:srgbClr val="4E341A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7950" y="1857364"/>
            <a:ext cx="5613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kern="0" dirty="0">
                <a:solidFill>
                  <a:srgbClr val="000000"/>
                </a:solidFill>
                <a:latin typeface="Arial"/>
                <a:ea typeface="+mj-ea"/>
                <a:cs typeface="Arial"/>
              </a:rPr>
              <a:t>&amp;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572264" y="3500438"/>
            <a:ext cx="23574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 err="1" smtClean="0">
                <a:solidFill>
                  <a:srgbClr val="4E341A"/>
                </a:solidFill>
              </a:rPr>
              <a:t>Maher-salal-hasbaz</a:t>
            </a:r>
            <a:r>
              <a:rPr lang="es-ES" sz="1800" dirty="0" smtClean="0">
                <a:solidFill>
                  <a:srgbClr val="4E341A"/>
                </a:solidFill>
              </a:rPr>
              <a:t>.</a:t>
            </a:r>
            <a:endParaRPr lang="en-US" dirty="0">
              <a:solidFill>
                <a:srgbClr val="4E341A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71934" y="3500438"/>
            <a:ext cx="235745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 err="1" smtClean="0">
                <a:solidFill>
                  <a:srgbClr val="4E341A"/>
                </a:solidFill>
              </a:rPr>
              <a:t>Sear-jasub</a:t>
            </a:r>
            <a:endParaRPr lang="en-US" dirty="0">
              <a:solidFill>
                <a:srgbClr val="4E341A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4572008"/>
            <a:ext cx="1518364" cy="6463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Remanente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volverá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16" y="4357694"/>
            <a:ext cx="1571636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despojo</a:t>
            </a:r>
            <a:r>
              <a:rPr lang="en-US" dirty="0" smtClean="0"/>
              <a:t> se </a:t>
            </a:r>
            <a:r>
              <a:rPr lang="en-US" dirty="0" err="1" smtClean="0"/>
              <a:t>apresura</a:t>
            </a:r>
            <a:r>
              <a:rPr lang="en-US" dirty="0" smtClean="0"/>
              <a:t>, 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presa</a:t>
            </a:r>
            <a:r>
              <a:rPr lang="en-US" dirty="0" smtClean="0"/>
              <a:t> se </a:t>
            </a:r>
            <a:r>
              <a:rPr lang="en-US" dirty="0" err="1" smtClean="0"/>
              <a:t>precipita</a:t>
            </a:r>
            <a:r>
              <a:rPr lang="en-US" dirty="0" smtClean="0"/>
              <a:t>”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5572132" y="2714620"/>
            <a:ext cx="857256" cy="500066"/>
          </a:xfrm>
          <a:prstGeom prst="straightConnector1">
            <a:avLst/>
          </a:prstGeom>
          <a:ln w="12700">
            <a:solidFill>
              <a:schemeClr val="tx2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858016" y="2714620"/>
            <a:ext cx="857256" cy="57150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6140</TotalTime>
  <Words>409</Words>
  <Application>Microsoft Office PowerPoint</Application>
  <PresentationFormat>On-screen Show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Diseño predeterminado</vt:lpstr>
      <vt:lpstr>Logros  de Familia</vt:lpstr>
      <vt:lpstr>1. TRANSFERENCIA</vt:lpstr>
      <vt:lpstr>2. ESTILO DE VIDA</vt:lpstr>
      <vt:lpstr>3. SISTEMATICIDAD</vt:lpstr>
      <vt:lpstr>ISAIAS: “Yahweh salva”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Raquel Orce</cp:lastModifiedBy>
  <cp:revision>781</cp:revision>
  <dcterms:created xsi:type="dcterms:W3CDTF">2010-05-23T14:28:12Z</dcterms:created>
  <dcterms:modified xsi:type="dcterms:W3CDTF">2023-03-17T19:01:18Z</dcterms:modified>
</cp:coreProperties>
</file>