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8" r:id="rId3"/>
    <p:sldId id="265" r:id="rId4"/>
    <p:sldId id="266" r:id="rId5"/>
    <p:sldId id="267" r:id="rId6"/>
    <p:sldId id="268" r:id="rId7"/>
    <p:sldId id="272" r:id="rId8"/>
    <p:sldId id="286" r:id="rId9"/>
    <p:sldId id="287" r:id="rId10"/>
    <p:sldId id="281" r:id="rId11"/>
    <p:sldId id="276" r:id="rId12"/>
    <p:sldId id="273" r:id="rId13"/>
    <p:sldId id="288" r:id="rId14"/>
    <p:sldId id="289" r:id="rId15"/>
    <p:sldId id="282" r:id="rId16"/>
    <p:sldId id="283" r:id="rId17"/>
    <p:sldId id="278" r:id="rId18"/>
    <p:sldId id="277" r:id="rId19"/>
    <p:sldId id="275" r:id="rId20"/>
    <p:sldId id="284" r:id="rId21"/>
    <p:sldId id="285" r:id="rId22"/>
    <p:sldId id="290" r:id="rId23"/>
    <p:sldId id="291" r:id="rId24"/>
    <p:sldId id="279" r:id="rId25"/>
    <p:sldId id="280" r:id="rId26"/>
    <p:sldId id="274" r:id="rId27"/>
    <p:sldId id="260" r:id="rId28"/>
    <p:sldId id="261"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33"/>
  </p:normalViewPr>
  <p:slideViewPr>
    <p:cSldViewPr snapToGrid="0">
      <p:cViewPr varScale="1">
        <p:scale>
          <a:sx n="112" d="100"/>
          <a:sy n="112" d="100"/>
        </p:scale>
        <p:origin x="576" y="17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B7EAE34-3A9A-404F-BE75-0FD8056072DD}" type="doc">
      <dgm:prSet loTypeId="urn:microsoft.com/office/officeart/2005/8/layout/cycle2" loCatId="" qsTypeId="urn:microsoft.com/office/officeart/2005/8/quickstyle/simple1" qsCatId="simple" csTypeId="urn:microsoft.com/office/officeart/2005/8/colors/colorful3" csCatId="colorful" phldr="1"/>
      <dgm:spPr/>
      <dgm:t>
        <a:bodyPr/>
        <a:lstStyle/>
        <a:p>
          <a:endParaRPr lang="en-US"/>
        </a:p>
      </dgm:t>
    </dgm:pt>
    <dgm:pt modelId="{90696D50-B5D7-0548-AE27-7CEC8ADD2773}">
      <dgm:prSet phldrT="[Text]"/>
      <dgm:spPr>
        <a:solidFill>
          <a:srgbClr val="C00000"/>
        </a:solidFill>
      </dgm:spPr>
      <dgm:t>
        <a:bodyPr/>
        <a:lstStyle/>
        <a:p>
          <a:r>
            <a:rPr lang="en-US" dirty="0"/>
            <a:t>Action</a:t>
          </a:r>
        </a:p>
      </dgm:t>
    </dgm:pt>
    <dgm:pt modelId="{8565540E-9903-AB4A-9216-6E1048D87A42}" type="parTrans" cxnId="{00B2CA6E-A8F2-4D4F-982E-9205BAD736F9}">
      <dgm:prSet/>
      <dgm:spPr/>
      <dgm:t>
        <a:bodyPr/>
        <a:lstStyle/>
        <a:p>
          <a:endParaRPr lang="en-US"/>
        </a:p>
      </dgm:t>
    </dgm:pt>
    <dgm:pt modelId="{51273E2B-8A5E-2845-A437-A45092FC121F}" type="sibTrans" cxnId="{00B2CA6E-A8F2-4D4F-982E-9205BAD736F9}">
      <dgm:prSet/>
      <dgm:spPr/>
      <dgm:t>
        <a:bodyPr/>
        <a:lstStyle/>
        <a:p>
          <a:endParaRPr lang="en-US"/>
        </a:p>
      </dgm:t>
    </dgm:pt>
    <dgm:pt modelId="{CEEC2833-3233-8D49-A5D8-C8382DE0BB33}">
      <dgm:prSet phldrT="[Text]"/>
      <dgm:spPr/>
      <dgm:t>
        <a:bodyPr/>
        <a:lstStyle/>
        <a:p>
          <a:r>
            <a:rPr lang="en-US" dirty="0"/>
            <a:t>Study</a:t>
          </a:r>
        </a:p>
      </dgm:t>
    </dgm:pt>
    <dgm:pt modelId="{722545FC-FED4-D147-9CDA-1EBEE00122A4}" type="parTrans" cxnId="{E59C7EA4-FE1A-2E47-ADA2-D63FC67728DC}">
      <dgm:prSet/>
      <dgm:spPr/>
      <dgm:t>
        <a:bodyPr/>
        <a:lstStyle/>
        <a:p>
          <a:endParaRPr lang="en-US"/>
        </a:p>
      </dgm:t>
    </dgm:pt>
    <dgm:pt modelId="{2FF1F07E-96B6-2642-AADF-6198B4736408}" type="sibTrans" cxnId="{E59C7EA4-FE1A-2E47-ADA2-D63FC67728DC}">
      <dgm:prSet/>
      <dgm:spPr/>
      <dgm:t>
        <a:bodyPr/>
        <a:lstStyle/>
        <a:p>
          <a:endParaRPr lang="en-US"/>
        </a:p>
      </dgm:t>
    </dgm:pt>
    <dgm:pt modelId="{FF8DDA9B-AFA7-AE49-95EC-93DF1D1512DD}">
      <dgm:prSet phldrT="[Text]"/>
      <dgm:spPr/>
      <dgm:t>
        <a:bodyPr/>
        <a:lstStyle/>
        <a:p>
          <a:r>
            <a:rPr lang="en-US" dirty="0"/>
            <a:t>Plan</a:t>
          </a:r>
        </a:p>
      </dgm:t>
    </dgm:pt>
    <dgm:pt modelId="{B0412905-8E03-484C-959E-6EAFE1D3326E}" type="parTrans" cxnId="{FA55D30C-923D-344D-BBCC-AB787CCA49F2}">
      <dgm:prSet/>
      <dgm:spPr/>
      <dgm:t>
        <a:bodyPr/>
        <a:lstStyle/>
        <a:p>
          <a:endParaRPr lang="en-US"/>
        </a:p>
      </dgm:t>
    </dgm:pt>
    <dgm:pt modelId="{990F409E-07E1-D84E-91B3-B70A0652A6BF}" type="sibTrans" cxnId="{FA55D30C-923D-344D-BBCC-AB787CCA49F2}">
      <dgm:prSet/>
      <dgm:spPr/>
      <dgm:t>
        <a:bodyPr/>
        <a:lstStyle/>
        <a:p>
          <a:endParaRPr lang="en-US"/>
        </a:p>
      </dgm:t>
    </dgm:pt>
    <dgm:pt modelId="{3C9EF4B7-8B85-1C43-9F32-F2A53F5D7245}">
      <dgm:prSet phldrT="[Text]"/>
      <dgm:spPr/>
      <dgm:t>
        <a:bodyPr/>
        <a:lstStyle/>
        <a:p>
          <a:r>
            <a:rPr lang="en-US" dirty="0"/>
            <a:t>Pray</a:t>
          </a:r>
        </a:p>
      </dgm:t>
    </dgm:pt>
    <dgm:pt modelId="{6C6C076D-C3E2-6B40-A48F-52BC69FEFB74}" type="parTrans" cxnId="{F9797617-CF7E-5947-8960-D8CA7EE71CE0}">
      <dgm:prSet/>
      <dgm:spPr/>
      <dgm:t>
        <a:bodyPr/>
        <a:lstStyle/>
        <a:p>
          <a:endParaRPr lang="en-US"/>
        </a:p>
      </dgm:t>
    </dgm:pt>
    <dgm:pt modelId="{5B35E7A5-5AEF-024A-B5B6-E44B337813FB}" type="sibTrans" cxnId="{F9797617-CF7E-5947-8960-D8CA7EE71CE0}">
      <dgm:prSet/>
      <dgm:spPr/>
      <dgm:t>
        <a:bodyPr/>
        <a:lstStyle/>
        <a:p>
          <a:endParaRPr lang="en-US"/>
        </a:p>
      </dgm:t>
    </dgm:pt>
    <dgm:pt modelId="{AF27A3FE-19AC-7F43-BC15-E2ECCAAFD93A}" type="pres">
      <dgm:prSet presAssocID="{8B7EAE34-3A9A-404F-BE75-0FD8056072DD}" presName="cycle" presStyleCnt="0">
        <dgm:presLayoutVars>
          <dgm:dir/>
          <dgm:resizeHandles val="exact"/>
        </dgm:presLayoutVars>
      </dgm:prSet>
      <dgm:spPr/>
    </dgm:pt>
    <dgm:pt modelId="{7EECB115-B0D2-9A44-80BE-E09BB1012BEA}" type="pres">
      <dgm:prSet presAssocID="{90696D50-B5D7-0548-AE27-7CEC8ADD2773}" presName="node" presStyleLbl="node1" presStyleIdx="0" presStyleCnt="4" custScaleX="135298">
        <dgm:presLayoutVars>
          <dgm:bulletEnabled val="1"/>
        </dgm:presLayoutVars>
      </dgm:prSet>
      <dgm:spPr/>
    </dgm:pt>
    <dgm:pt modelId="{7EF554F7-9235-C245-B141-E005D2EDFB94}" type="pres">
      <dgm:prSet presAssocID="{51273E2B-8A5E-2845-A437-A45092FC121F}" presName="sibTrans" presStyleLbl="sibTrans2D1" presStyleIdx="0" presStyleCnt="4"/>
      <dgm:spPr/>
    </dgm:pt>
    <dgm:pt modelId="{6CA32438-62F8-7F47-B261-2D4C57BD7806}" type="pres">
      <dgm:prSet presAssocID="{51273E2B-8A5E-2845-A437-A45092FC121F}" presName="connectorText" presStyleLbl="sibTrans2D1" presStyleIdx="0" presStyleCnt="4"/>
      <dgm:spPr/>
    </dgm:pt>
    <dgm:pt modelId="{A0582FCC-5636-7745-9FDC-C1E8776034C0}" type="pres">
      <dgm:prSet presAssocID="{CEEC2833-3233-8D49-A5D8-C8382DE0BB33}" presName="node" presStyleLbl="node1" presStyleIdx="1" presStyleCnt="4" custScaleX="122745">
        <dgm:presLayoutVars>
          <dgm:bulletEnabled val="1"/>
        </dgm:presLayoutVars>
      </dgm:prSet>
      <dgm:spPr/>
    </dgm:pt>
    <dgm:pt modelId="{91257971-5636-A941-8B7A-D05F0C131C53}" type="pres">
      <dgm:prSet presAssocID="{2FF1F07E-96B6-2642-AADF-6198B4736408}" presName="sibTrans" presStyleLbl="sibTrans2D1" presStyleIdx="1" presStyleCnt="4"/>
      <dgm:spPr/>
    </dgm:pt>
    <dgm:pt modelId="{8B932EE3-680A-DF4B-8430-ADD592C09A2D}" type="pres">
      <dgm:prSet presAssocID="{2FF1F07E-96B6-2642-AADF-6198B4736408}" presName="connectorText" presStyleLbl="sibTrans2D1" presStyleIdx="1" presStyleCnt="4"/>
      <dgm:spPr/>
    </dgm:pt>
    <dgm:pt modelId="{95E9014C-ADD5-9846-B0B2-805C05EA9D69}" type="pres">
      <dgm:prSet presAssocID="{FF8DDA9B-AFA7-AE49-95EC-93DF1D1512DD}" presName="node" presStyleLbl="node1" presStyleIdx="2" presStyleCnt="4" custScaleX="124119">
        <dgm:presLayoutVars>
          <dgm:bulletEnabled val="1"/>
        </dgm:presLayoutVars>
      </dgm:prSet>
      <dgm:spPr/>
    </dgm:pt>
    <dgm:pt modelId="{299A0D3C-1DA5-3449-A7E9-5CCFB19164E6}" type="pres">
      <dgm:prSet presAssocID="{990F409E-07E1-D84E-91B3-B70A0652A6BF}" presName="sibTrans" presStyleLbl="sibTrans2D1" presStyleIdx="2" presStyleCnt="4"/>
      <dgm:spPr/>
    </dgm:pt>
    <dgm:pt modelId="{63E7E7C3-C4C3-014A-8ED1-FB816FF7C18E}" type="pres">
      <dgm:prSet presAssocID="{990F409E-07E1-D84E-91B3-B70A0652A6BF}" presName="connectorText" presStyleLbl="sibTrans2D1" presStyleIdx="2" presStyleCnt="4"/>
      <dgm:spPr/>
    </dgm:pt>
    <dgm:pt modelId="{C89C3926-57F8-F545-8516-1F7ECFB80CDD}" type="pres">
      <dgm:prSet presAssocID="{3C9EF4B7-8B85-1C43-9F32-F2A53F5D7245}" presName="node" presStyleLbl="node1" presStyleIdx="3" presStyleCnt="4" custScaleX="133340">
        <dgm:presLayoutVars>
          <dgm:bulletEnabled val="1"/>
        </dgm:presLayoutVars>
      </dgm:prSet>
      <dgm:spPr/>
    </dgm:pt>
    <dgm:pt modelId="{323408D6-E96D-E341-A6E2-F075B892690E}" type="pres">
      <dgm:prSet presAssocID="{5B35E7A5-5AEF-024A-B5B6-E44B337813FB}" presName="sibTrans" presStyleLbl="sibTrans2D1" presStyleIdx="3" presStyleCnt="4"/>
      <dgm:spPr/>
    </dgm:pt>
    <dgm:pt modelId="{DA0F81A5-5A0F-7840-981C-DC5EAB86F9BE}" type="pres">
      <dgm:prSet presAssocID="{5B35E7A5-5AEF-024A-B5B6-E44B337813FB}" presName="connectorText" presStyleLbl="sibTrans2D1" presStyleIdx="3" presStyleCnt="4"/>
      <dgm:spPr/>
    </dgm:pt>
  </dgm:ptLst>
  <dgm:cxnLst>
    <dgm:cxn modelId="{222E5C0C-0157-F84F-8EF5-7E436450D4FB}" type="presOf" srcId="{5B35E7A5-5AEF-024A-B5B6-E44B337813FB}" destId="{DA0F81A5-5A0F-7840-981C-DC5EAB86F9BE}" srcOrd="1" destOrd="0" presId="urn:microsoft.com/office/officeart/2005/8/layout/cycle2"/>
    <dgm:cxn modelId="{FA55D30C-923D-344D-BBCC-AB787CCA49F2}" srcId="{8B7EAE34-3A9A-404F-BE75-0FD8056072DD}" destId="{FF8DDA9B-AFA7-AE49-95EC-93DF1D1512DD}" srcOrd="2" destOrd="0" parTransId="{B0412905-8E03-484C-959E-6EAFE1D3326E}" sibTransId="{990F409E-07E1-D84E-91B3-B70A0652A6BF}"/>
    <dgm:cxn modelId="{F9797617-CF7E-5947-8960-D8CA7EE71CE0}" srcId="{8B7EAE34-3A9A-404F-BE75-0FD8056072DD}" destId="{3C9EF4B7-8B85-1C43-9F32-F2A53F5D7245}" srcOrd="3" destOrd="0" parTransId="{6C6C076D-C3E2-6B40-A48F-52BC69FEFB74}" sibTransId="{5B35E7A5-5AEF-024A-B5B6-E44B337813FB}"/>
    <dgm:cxn modelId="{EA08FE1C-EA66-9549-BC55-6E08207445AC}" type="presOf" srcId="{2FF1F07E-96B6-2642-AADF-6198B4736408}" destId="{8B932EE3-680A-DF4B-8430-ADD592C09A2D}" srcOrd="1" destOrd="0" presId="urn:microsoft.com/office/officeart/2005/8/layout/cycle2"/>
    <dgm:cxn modelId="{7DD9462F-69E0-0742-BB18-427A837BEE41}" type="presOf" srcId="{990F409E-07E1-D84E-91B3-B70A0652A6BF}" destId="{63E7E7C3-C4C3-014A-8ED1-FB816FF7C18E}" srcOrd="1" destOrd="0" presId="urn:microsoft.com/office/officeart/2005/8/layout/cycle2"/>
    <dgm:cxn modelId="{02DA964C-8A27-CC48-A20C-47E59F3708AB}" type="presOf" srcId="{FF8DDA9B-AFA7-AE49-95EC-93DF1D1512DD}" destId="{95E9014C-ADD5-9846-B0B2-805C05EA9D69}" srcOrd="0" destOrd="0" presId="urn:microsoft.com/office/officeart/2005/8/layout/cycle2"/>
    <dgm:cxn modelId="{00B2CA6E-A8F2-4D4F-982E-9205BAD736F9}" srcId="{8B7EAE34-3A9A-404F-BE75-0FD8056072DD}" destId="{90696D50-B5D7-0548-AE27-7CEC8ADD2773}" srcOrd="0" destOrd="0" parTransId="{8565540E-9903-AB4A-9216-6E1048D87A42}" sibTransId="{51273E2B-8A5E-2845-A437-A45092FC121F}"/>
    <dgm:cxn modelId="{A313FF84-6F0B-1F42-BCBA-1FEA7F29B483}" type="presOf" srcId="{CEEC2833-3233-8D49-A5D8-C8382DE0BB33}" destId="{A0582FCC-5636-7745-9FDC-C1E8776034C0}" srcOrd="0" destOrd="0" presId="urn:microsoft.com/office/officeart/2005/8/layout/cycle2"/>
    <dgm:cxn modelId="{0A1A108F-80DB-9440-8763-93830F0F3866}" type="presOf" srcId="{2FF1F07E-96B6-2642-AADF-6198B4736408}" destId="{91257971-5636-A941-8B7A-D05F0C131C53}" srcOrd="0" destOrd="0" presId="urn:microsoft.com/office/officeart/2005/8/layout/cycle2"/>
    <dgm:cxn modelId="{E59C7EA4-FE1A-2E47-ADA2-D63FC67728DC}" srcId="{8B7EAE34-3A9A-404F-BE75-0FD8056072DD}" destId="{CEEC2833-3233-8D49-A5D8-C8382DE0BB33}" srcOrd="1" destOrd="0" parTransId="{722545FC-FED4-D147-9CDA-1EBEE00122A4}" sibTransId="{2FF1F07E-96B6-2642-AADF-6198B4736408}"/>
    <dgm:cxn modelId="{A8184BA6-8F73-B845-8861-9681DB8F0DBC}" type="presOf" srcId="{51273E2B-8A5E-2845-A437-A45092FC121F}" destId="{6CA32438-62F8-7F47-B261-2D4C57BD7806}" srcOrd="1" destOrd="0" presId="urn:microsoft.com/office/officeart/2005/8/layout/cycle2"/>
    <dgm:cxn modelId="{F2F835A9-7624-1D41-9AE1-E6C613DEF340}" type="presOf" srcId="{5B35E7A5-5AEF-024A-B5B6-E44B337813FB}" destId="{323408D6-E96D-E341-A6E2-F075B892690E}" srcOrd="0" destOrd="0" presId="urn:microsoft.com/office/officeart/2005/8/layout/cycle2"/>
    <dgm:cxn modelId="{0387B8D8-2E42-A246-A66B-27261280B254}" type="presOf" srcId="{3C9EF4B7-8B85-1C43-9F32-F2A53F5D7245}" destId="{C89C3926-57F8-F545-8516-1F7ECFB80CDD}" srcOrd="0" destOrd="0" presId="urn:microsoft.com/office/officeart/2005/8/layout/cycle2"/>
    <dgm:cxn modelId="{5A5853D9-53E8-8E4B-A30B-9EDD479135A6}" type="presOf" srcId="{8B7EAE34-3A9A-404F-BE75-0FD8056072DD}" destId="{AF27A3FE-19AC-7F43-BC15-E2ECCAAFD93A}" srcOrd="0" destOrd="0" presId="urn:microsoft.com/office/officeart/2005/8/layout/cycle2"/>
    <dgm:cxn modelId="{0605FAE5-34CF-A44E-8CAE-7E0A1F68240E}" type="presOf" srcId="{90696D50-B5D7-0548-AE27-7CEC8ADD2773}" destId="{7EECB115-B0D2-9A44-80BE-E09BB1012BEA}" srcOrd="0" destOrd="0" presId="urn:microsoft.com/office/officeart/2005/8/layout/cycle2"/>
    <dgm:cxn modelId="{586C6CEA-F38B-7845-886A-BF26F267DA93}" type="presOf" srcId="{990F409E-07E1-D84E-91B3-B70A0652A6BF}" destId="{299A0D3C-1DA5-3449-A7E9-5CCFB19164E6}" srcOrd="0" destOrd="0" presId="urn:microsoft.com/office/officeart/2005/8/layout/cycle2"/>
    <dgm:cxn modelId="{D283BCEC-DA1B-5949-92C3-9C240DEF039B}" type="presOf" srcId="{51273E2B-8A5E-2845-A437-A45092FC121F}" destId="{7EF554F7-9235-C245-B141-E005D2EDFB94}" srcOrd="0" destOrd="0" presId="urn:microsoft.com/office/officeart/2005/8/layout/cycle2"/>
    <dgm:cxn modelId="{2B5282F1-841B-8B43-8EEE-C45C72A2D1F5}" type="presParOf" srcId="{AF27A3FE-19AC-7F43-BC15-E2ECCAAFD93A}" destId="{7EECB115-B0D2-9A44-80BE-E09BB1012BEA}" srcOrd="0" destOrd="0" presId="urn:microsoft.com/office/officeart/2005/8/layout/cycle2"/>
    <dgm:cxn modelId="{BE8815EC-8E61-4C4D-9603-D63CB21485E8}" type="presParOf" srcId="{AF27A3FE-19AC-7F43-BC15-E2ECCAAFD93A}" destId="{7EF554F7-9235-C245-B141-E005D2EDFB94}" srcOrd="1" destOrd="0" presId="urn:microsoft.com/office/officeart/2005/8/layout/cycle2"/>
    <dgm:cxn modelId="{D3D1F2C8-08A3-1E4A-BC5B-B73588CB0DB8}" type="presParOf" srcId="{7EF554F7-9235-C245-B141-E005D2EDFB94}" destId="{6CA32438-62F8-7F47-B261-2D4C57BD7806}" srcOrd="0" destOrd="0" presId="urn:microsoft.com/office/officeart/2005/8/layout/cycle2"/>
    <dgm:cxn modelId="{B118D358-0B88-394B-8F97-FD70644B825D}" type="presParOf" srcId="{AF27A3FE-19AC-7F43-BC15-E2ECCAAFD93A}" destId="{A0582FCC-5636-7745-9FDC-C1E8776034C0}" srcOrd="2" destOrd="0" presId="urn:microsoft.com/office/officeart/2005/8/layout/cycle2"/>
    <dgm:cxn modelId="{DA76A44D-B325-3244-AFD1-E28E153E6003}" type="presParOf" srcId="{AF27A3FE-19AC-7F43-BC15-E2ECCAAFD93A}" destId="{91257971-5636-A941-8B7A-D05F0C131C53}" srcOrd="3" destOrd="0" presId="urn:microsoft.com/office/officeart/2005/8/layout/cycle2"/>
    <dgm:cxn modelId="{CE50B7DD-26C3-2E4E-BE0F-8BC8608583CB}" type="presParOf" srcId="{91257971-5636-A941-8B7A-D05F0C131C53}" destId="{8B932EE3-680A-DF4B-8430-ADD592C09A2D}" srcOrd="0" destOrd="0" presId="urn:microsoft.com/office/officeart/2005/8/layout/cycle2"/>
    <dgm:cxn modelId="{6A892F0C-AE46-914F-9D01-7FFD6D79F25F}" type="presParOf" srcId="{AF27A3FE-19AC-7F43-BC15-E2ECCAAFD93A}" destId="{95E9014C-ADD5-9846-B0B2-805C05EA9D69}" srcOrd="4" destOrd="0" presId="urn:microsoft.com/office/officeart/2005/8/layout/cycle2"/>
    <dgm:cxn modelId="{995F340B-206C-9F4F-857D-5541435155E7}" type="presParOf" srcId="{AF27A3FE-19AC-7F43-BC15-E2ECCAAFD93A}" destId="{299A0D3C-1DA5-3449-A7E9-5CCFB19164E6}" srcOrd="5" destOrd="0" presId="urn:microsoft.com/office/officeart/2005/8/layout/cycle2"/>
    <dgm:cxn modelId="{79E6BAA8-79FB-3C43-BFF7-239DFC417BCE}" type="presParOf" srcId="{299A0D3C-1DA5-3449-A7E9-5CCFB19164E6}" destId="{63E7E7C3-C4C3-014A-8ED1-FB816FF7C18E}" srcOrd="0" destOrd="0" presId="urn:microsoft.com/office/officeart/2005/8/layout/cycle2"/>
    <dgm:cxn modelId="{9B7A68EB-8F7A-3B49-8968-764F89BE3A1D}" type="presParOf" srcId="{AF27A3FE-19AC-7F43-BC15-E2ECCAAFD93A}" destId="{C89C3926-57F8-F545-8516-1F7ECFB80CDD}" srcOrd="6" destOrd="0" presId="urn:microsoft.com/office/officeart/2005/8/layout/cycle2"/>
    <dgm:cxn modelId="{F29B0025-204C-9C46-878F-6E744A6A62FB}" type="presParOf" srcId="{AF27A3FE-19AC-7F43-BC15-E2ECCAAFD93A}" destId="{323408D6-E96D-E341-A6E2-F075B892690E}" srcOrd="7" destOrd="0" presId="urn:microsoft.com/office/officeart/2005/8/layout/cycle2"/>
    <dgm:cxn modelId="{B7BDD146-AE6C-6E4B-8F4C-8F5A4BBF0061}" type="presParOf" srcId="{323408D6-E96D-E341-A6E2-F075B892690E}" destId="{DA0F81A5-5A0F-7840-981C-DC5EAB86F9BE}"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ECB115-B0D2-9A44-80BE-E09BB1012BEA}">
      <dsp:nvSpPr>
        <dsp:cNvPr id="0" name=""/>
        <dsp:cNvSpPr/>
      </dsp:nvSpPr>
      <dsp:spPr>
        <a:xfrm>
          <a:off x="2557397" y="724"/>
          <a:ext cx="1487104" cy="1099132"/>
        </a:xfrm>
        <a:prstGeom prst="ellipse">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r>
            <a:rPr lang="en-US" sz="2900" kern="1200" dirty="0"/>
            <a:t>Action</a:t>
          </a:r>
        </a:p>
      </dsp:txBody>
      <dsp:txXfrm>
        <a:off x="2775178" y="161688"/>
        <a:ext cx="1051542" cy="777204"/>
      </dsp:txXfrm>
    </dsp:sp>
    <dsp:sp modelId="{7EF554F7-9235-C245-B141-E005D2EDFB94}">
      <dsp:nvSpPr>
        <dsp:cNvPr id="0" name=""/>
        <dsp:cNvSpPr/>
      </dsp:nvSpPr>
      <dsp:spPr>
        <a:xfrm rot="2700000">
          <a:off x="3775968" y="952245"/>
          <a:ext cx="224830" cy="370957"/>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3785846" y="1002589"/>
        <a:ext cx="157381" cy="222575"/>
      </dsp:txXfrm>
    </dsp:sp>
    <dsp:sp modelId="{A0582FCC-5636-7745-9FDC-C1E8776034C0}">
      <dsp:nvSpPr>
        <dsp:cNvPr id="0" name=""/>
        <dsp:cNvSpPr/>
      </dsp:nvSpPr>
      <dsp:spPr>
        <a:xfrm>
          <a:off x="3794365" y="1168705"/>
          <a:ext cx="1349130" cy="1099132"/>
        </a:xfrm>
        <a:prstGeom prst="ellipse">
          <a:avLst/>
        </a:prstGeom>
        <a:solidFill>
          <a:schemeClr val="accent3">
            <a:hueOff val="903533"/>
            <a:satOff val="33333"/>
            <a:lumOff val="-49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r>
            <a:rPr lang="en-US" sz="2900" kern="1200" dirty="0"/>
            <a:t>Study</a:t>
          </a:r>
        </a:p>
      </dsp:txBody>
      <dsp:txXfrm>
        <a:off x="3991941" y="1329669"/>
        <a:ext cx="953978" cy="777204"/>
      </dsp:txXfrm>
    </dsp:sp>
    <dsp:sp modelId="{91257971-5636-A941-8B7A-D05F0C131C53}">
      <dsp:nvSpPr>
        <dsp:cNvPr id="0" name=""/>
        <dsp:cNvSpPr/>
      </dsp:nvSpPr>
      <dsp:spPr>
        <a:xfrm rot="8100000">
          <a:off x="3772929" y="2111132"/>
          <a:ext cx="235324" cy="370957"/>
        </a:xfrm>
        <a:prstGeom prst="rightArrow">
          <a:avLst>
            <a:gd name="adj1" fmla="val 60000"/>
            <a:gd name="adj2" fmla="val 50000"/>
          </a:avLst>
        </a:prstGeom>
        <a:solidFill>
          <a:schemeClr val="accent3">
            <a:hueOff val="903533"/>
            <a:satOff val="33333"/>
            <a:lumOff val="-4902"/>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rot="10800000">
        <a:off x="3833187" y="2160363"/>
        <a:ext cx="164727" cy="222575"/>
      </dsp:txXfrm>
    </dsp:sp>
    <dsp:sp modelId="{95E9014C-ADD5-9846-B0B2-805C05EA9D69}">
      <dsp:nvSpPr>
        <dsp:cNvPr id="0" name=""/>
        <dsp:cNvSpPr/>
      </dsp:nvSpPr>
      <dsp:spPr>
        <a:xfrm>
          <a:off x="2618833" y="2336685"/>
          <a:ext cx="1364232" cy="1099132"/>
        </a:xfrm>
        <a:prstGeom prst="ellipse">
          <a:avLst/>
        </a:prstGeom>
        <a:solidFill>
          <a:schemeClr val="accent3">
            <a:hueOff val="1807066"/>
            <a:satOff val="66667"/>
            <a:lumOff val="-9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r>
            <a:rPr lang="en-US" sz="2900" kern="1200" dirty="0"/>
            <a:t>Plan</a:t>
          </a:r>
        </a:p>
      </dsp:txBody>
      <dsp:txXfrm>
        <a:off x="2818620" y="2497649"/>
        <a:ext cx="964658" cy="777204"/>
      </dsp:txXfrm>
    </dsp:sp>
    <dsp:sp modelId="{299A0D3C-1DA5-3449-A7E9-5CCFB19164E6}">
      <dsp:nvSpPr>
        <dsp:cNvPr id="0" name=""/>
        <dsp:cNvSpPr/>
      </dsp:nvSpPr>
      <dsp:spPr>
        <a:xfrm rot="13500000">
          <a:off x="2614752" y="2127143"/>
          <a:ext cx="225136" cy="370957"/>
        </a:xfrm>
        <a:prstGeom prst="rightArrow">
          <a:avLst>
            <a:gd name="adj1" fmla="val 60000"/>
            <a:gd name="adj2" fmla="val 50000"/>
          </a:avLst>
        </a:prstGeom>
        <a:solidFill>
          <a:schemeClr val="accent3">
            <a:hueOff val="1807066"/>
            <a:satOff val="66667"/>
            <a:lumOff val="-980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rot="10800000">
        <a:off x="2672402" y="2225213"/>
        <a:ext cx="157595" cy="222575"/>
      </dsp:txXfrm>
    </dsp:sp>
    <dsp:sp modelId="{C89C3926-57F8-F545-8516-1F7ECFB80CDD}">
      <dsp:nvSpPr>
        <dsp:cNvPr id="0" name=""/>
        <dsp:cNvSpPr/>
      </dsp:nvSpPr>
      <dsp:spPr>
        <a:xfrm>
          <a:off x="1400177" y="1168705"/>
          <a:ext cx="1465583" cy="1099132"/>
        </a:xfrm>
        <a:prstGeom prst="ellipse">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r>
            <a:rPr lang="en-US" sz="2900" kern="1200" dirty="0"/>
            <a:t>Pray</a:t>
          </a:r>
        </a:p>
      </dsp:txBody>
      <dsp:txXfrm>
        <a:off x="1614807" y="1329669"/>
        <a:ext cx="1036323" cy="777204"/>
      </dsp:txXfrm>
    </dsp:sp>
    <dsp:sp modelId="{323408D6-E96D-E341-A6E2-F075B892690E}">
      <dsp:nvSpPr>
        <dsp:cNvPr id="0" name=""/>
        <dsp:cNvSpPr/>
      </dsp:nvSpPr>
      <dsp:spPr>
        <a:xfrm rot="18900000">
          <a:off x="2604197" y="954243"/>
          <a:ext cx="214641" cy="370957"/>
        </a:xfrm>
        <a:prstGeom prst="rightArrow">
          <a:avLst>
            <a:gd name="adj1" fmla="val 60000"/>
            <a:gd name="adj2" fmla="val 50000"/>
          </a:avLst>
        </a:prstGeom>
        <a:solidFill>
          <a:schemeClr val="accent3">
            <a:hueOff val="2710599"/>
            <a:satOff val="100000"/>
            <a:lumOff val="-1470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2613627" y="1051200"/>
        <a:ext cx="150249" cy="222575"/>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2-12T20:34:34.170"/>
    </inkml:context>
    <inkml:brush xml:id="br0">
      <inkml:brushProperty name="width" value="0.1" units="cm"/>
      <inkml:brushProperty name="height" value="0.1" units="cm"/>
      <inkml:brushProperty name="color" value="#AE198D"/>
      <inkml:brushProperty name="inkEffects" value="galaxy"/>
      <inkml:brushProperty name="anchorX" value="0"/>
      <inkml:brushProperty name="anchorY" value="0"/>
      <inkml:brushProperty name="scaleFactor" value="0.5"/>
    </inkml:brush>
  </inkml:definitions>
  <inkml:trace contextRef="#ctx0" brushRef="#br0">1 1 24575,'27'3'0,"2"6"0,-1 3 0,-1 2 0,-5-5 0,2-4 0,0-1 0,4 0 0,0-2 0,-3 1 0,-1 0 0,-5 0 0,-2-1 0,-2-2 0,1 1 0,1 1 0,5 2 0,4 3 0,1 0 0,1 2 0,-3-1 0,-2 1 0,-2-1 0,3-1 0,3-1 0,1 0 0,3 0 0,-3-1 0,-1 0 0,3-2 0,6-2 0,7-1 0,10 0 0,9 0 0,3 0 0,3 0 0,-4 0 0,-6 3 0,-7 3 0,-9 0 0,-8 2 0,-5-1 0,-2-2 0,3 2 0,2-2 0,4 0 0,6 0 0,10-1 0,6-1 0,8 0 0,2-3 0,-2 0 0,-3 0 0,-8 0 0,-10 0 0,-8 0 0,-17 0 0,-4 0 0,-7 2 0,5 4 0,8 5 0,15 5 0,16 3 0,15 3 0,8 3 0,0 0 0,-6 0 0,-5 0 0,-6 0 0,-2-1 0,2 3 0,4 2 0,4 3 0,1 2 0,-1-2 0,-3-1 0,-1-1 0,-8-3 0,-7-4 0,-8-2 0,-8-3 0,-3-1 0,-5-1 0,0-1 0,-9-7 0,4 3 0,-8-2 0,5 4 0,9 5 0,8 3 0,10 2 0,8 0 0,4 4 0,-1 0 0,1 3 0,-3 0 0,-1 0 0,-2 0 0,-6-1 0,-6-1 0,-8-3 0,-7-5 0,-7-4 0,-5-7 0,-4 1 0,-2-4 0,1 1 0,-3 2 0,3-5 0,-2 6 0,2-4 0,0 8 0,-2-4 0,1 9 0,0 1 0,4 10 0,6 9 0,3 3 0,3-1 0,0-3 0,-3-7 0,-4-4 0,-2-4 0,-3-6 0,2-3 0,-7-6 0,2 1 0,-5-4 0,0 2 0,0 1 0,1 0 0,2 3 0,1 3 0,3 3 0,2 6 0,2 5 0,0 3 0,0 0 0,0-1 0,-1-1 0,-2-2 0,-3 0 0,-3-3 0,-2-1 0,0 0 0,0 4 0,0 8 0,0 8 0,0 5 0,0 6 0,3 0 0,4 6 0,3 1 0,5 2 0,0 0 0,-1-1 0,-4-1 0,-1-4 0,-4-4 0,-2-3 0,0-4 0,-3 1 0,0 0 0,0-2 0,0-1 0,0-4 0,0-2 0,0-1 0,0-7 0,0-3 0,0-4 0,0-4 0,0-1 0,0-2 0,-3-1 0,0-1 0,1 1 0,-1 0 0,3 2 0,0 2 0,0 4 0,0 1 0,0 1 0,0 1 0,0 5 0,0 9 0,0 7 0,0 3 0,0-2 0,0-1 0,0 3 0,0 2 0,0 6 0,0 4 0,0 1 0,0 6 0,0 2 0,0 0 0,0 3 0,0-1 0,0-3 0,0 0 0,0-3 0,0-5 0,0-6 0,0-8 0,0-6 0,3-22 0,2-4 0,0-18 0,0-2 0,-3-3 0,-7-6 0,2 5 0,-6-7 0,-1 3 0,-1-2 0,0 1 0,4 4 0,-1 3 0,6 1 0,-3 0 0,5 1 0,0-1 0,0 4 0,0 14 0,0 10 0,0 10 0,0 0 0,0-5 0,0-3 0,-5-1 0,-1-3 0,0 3 0,1 1 0,5 4 0,-2 7 0,-1 7 0,-3 12 0,-1 9 0,3 13 0,2 5 0,2 1 0,0-5 0,0-6 0,0-5 0,0-4 0,0 2 0,0 3 0,0 5 0,0 4 0,2 0 0,4 0 0,3-6 0,1-8 0,-2-8 0,-2-8 0,-2-3 0,1 0 0,-2-1 0,0 1 0,1 3 0,-1 0 0,0 1 0,0 0 0,-3-3 0,0-5 0,0-7 0,0-2 0,0-2 0,0 0 0,0 2 0,0-1 0,0 3 0,0-1 0,-1-2 0,-2 2 0,0 4 0,0 5 0,2 4 0,1 2 0,0 0 0,0 1 0,0 3 0,0 4 0,1 0 0,5-1 0,6-6 0,6-6 0,5-5 0,-1-4 0,0-1 0,0-5 0,-5-5 0,-5-10 0,-7-10 0,-4-7 0,-1-3 0,0 0 0,0 0 0,-4 1 0,3 5 0,-4 11 0,2 18 0,-6 17 0,-4 9 0,0-2 0,2-7 0,5-8 0,2-4 0,0 0 0,-2 1 0,1 3 0,0 3 0,3 0 0,-1 1 0,0-3 0,0-3 0,0 1 0,3 3 0,0 3 0,0 5 0,-2 4 0,-3 4 0,-1 5 0,0-2 0,2-4 0,0-5 0,0-5 0,2-2 0,1 0 0,-2 2 0,0 1 0,-3 6 0,-2 3 0,0 1 0,0 0 0,1-6 0,1-7 0,2-6 0,1-4 0,2-2 0,1 2 0,0-1 0,0 1 0,0 3 0,0-3 0,0-4 0,0-3 0,0-3 0,0 0 0,0 0 0,0 1 0,0-1 0,0 0 0,0-1 0,0-2 0,0-1 0,0 2 0,0-8 0,2 5 0,1-9 0,2 2 0,5-1 0,-6-1 0,3 0 0,-4 0 0,-1 2 0,3 0 0,-2 1 0,2-1 0,3-1 0,-2 1 0,5 1 0,2 2 0,1 4 0,2 1 0,1 5 0,-8-7 0,1 2 0,-7-10 0,-1 2 0,0-1 0,-1 1 0,1 0 0,1 3 0,-1-2 0,0 4 0,-2-5 0,0 7 0,0-6 0,0 5 0,1-7 0,2 3 0,-1-2 0,1 0 0,-3 0 0,0 0 0,0-1 0,0 5 0,0-6 0,0 2 0,2-6 0,0-1 0,2-5 0,2-1 0,-1-4 0,5-9 0,-6 10 0,2-6 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EFBFC-0089-F6C1-6720-D95299937C4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9849E1D-2BFE-BCBD-94C6-FC72D89B07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7DF5289-E9F3-EF46-21D2-F104C341C917}"/>
              </a:ext>
            </a:extLst>
          </p:cNvPr>
          <p:cNvSpPr>
            <a:spLocks noGrp="1"/>
          </p:cNvSpPr>
          <p:nvPr>
            <p:ph type="dt" sz="half" idx="10"/>
          </p:nvPr>
        </p:nvSpPr>
        <p:spPr/>
        <p:txBody>
          <a:bodyPr/>
          <a:lstStyle/>
          <a:p>
            <a:fld id="{9B8812CD-E3F8-D54C-A62A-42D2ECBB7854}" type="datetimeFigureOut">
              <a:rPr lang="en-US" smtClean="0"/>
              <a:t>3/20/23</a:t>
            </a:fld>
            <a:endParaRPr lang="en-US"/>
          </a:p>
        </p:txBody>
      </p:sp>
      <p:sp>
        <p:nvSpPr>
          <p:cNvPr id="5" name="Footer Placeholder 4">
            <a:extLst>
              <a:ext uri="{FF2B5EF4-FFF2-40B4-BE49-F238E27FC236}">
                <a16:creationId xmlns:a16="http://schemas.microsoft.com/office/drawing/2014/main" id="{8489472E-FCD3-058A-8AC9-4120AE4154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50F19F-8C4D-EB4D-D2E0-3DB0945D16B2}"/>
              </a:ext>
            </a:extLst>
          </p:cNvPr>
          <p:cNvSpPr>
            <a:spLocks noGrp="1"/>
          </p:cNvSpPr>
          <p:nvPr>
            <p:ph type="sldNum" sz="quarter" idx="12"/>
          </p:nvPr>
        </p:nvSpPr>
        <p:spPr/>
        <p:txBody>
          <a:bodyPr/>
          <a:lstStyle/>
          <a:p>
            <a:fld id="{26F61E87-E092-ED4B-8E9B-C51ABC7A9967}" type="slidenum">
              <a:rPr lang="en-US" smtClean="0"/>
              <a:t>‹#›</a:t>
            </a:fld>
            <a:endParaRPr lang="en-US"/>
          </a:p>
        </p:txBody>
      </p:sp>
    </p:spTree>
    <p:extLst>
      <p:ext uri="{BB962C8B-B14F-4D97-AF65-F5344CB8AC3E}">
        <p14:creationId xmlns:p14="http://schemas.microsoft.com/office/powerpoint/2010/main" val="2420852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6D5EA-F71A-0A6B-B88D-A9BB83174AA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D4CF75-63C2-B14C-349B-47EA7CA5BAA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8C0CDA-26B7-8C50-5F0B-43AB4896DE6D}"/>
              </a:ext>
            </a:extLst>
          </p:cNvPr>
          <p:cNvSpPr>
            <a:spLocks noGrp="1"/>
          </p:cNvSpPr>
          <p:nvPr>
            <p:ph type="dt" sz="half" idx="10"/>
          </p:nvPr>
        </p:nvSpPr>
        <p:spPr/>
        <p:txBody>
          <a:bodyPr/>
          <a:lstStyle/>
          <a:p>
            <a:fld id="{9B8812CD-E3F8-D54C-A62A-42D2ECBB7854}" type="datetimeFigureOut">
              <a:rPr lang="en-US" smtClean="0"/>
              <a:t>3/20/23</a:t>
            </a:fld>
            <a:endParaRPr lang="en-US"/>
          </a:p>
        </p:txBody>
      </p:sp>
      <p:sp>
        <p:nvSpPr>
          <p:cNvPr id="5" name="Footer Placeholder 4">
            <a:extLst>
              <a:ext uri="{FF2B5EF4-FFF2-40B4-BE49-F238E27FC236}">
                <a16:creationId xmlns:a16="http://schemas.microsoft.com/office/drawing/2014/main" id="{BB5E4023-6D48-CE0A-8302-6260B5F586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41DAA5-0320-6273-B841-2A64BABEDAFF}"/>
              </a:ext>
            </a:extLst>
          </p:cNvPr>
          <p:cNvSpPr>
            <a:spLocks noGrp="1"/>
          </p:cNvSpPr>
          <p:nvPr>
            <p:ph type="sldNum" sz="quarter" idx="12"/>
          </p:nvPr>
        </p:nvSpPr>
        <p:spPr/>
        <p:txBody>
          <a:bodyPr/>
          <a:lstStyle/>
          <a:p>
            <a:fld id="{26F61E87-E092-ED4B-8E9B-C51ABC7A9967}" type="slidenum">
              <a:rPr lang="en-US" smtClean="0"/>
              <a:t>‹#›</a:t>
            </a:fld>
            <a:endParaRPr lang="en-US"/>
          </a:p>
        </p:txBody>
      </p:sp>
    </p:spTree>
    <p:extLst>
      <p:ext uri="{BB962C8B-B14F-4D97-AF65-F5344CB8AC3E}">
        <p14:creationId xmlns:p14="http://schemas.microsoft.com/office/powerpoint/2010/main" val="1888116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E054915-9A04-9A81-715D-50139F7BB02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7970E6A-00D6-F210-C1AC-E8E0C84672B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F73EC8-02C0-AD14-26B2-929F04AE8458}"/>
              </a:ext>
            </a:extLst>
          </p:cNvPr>
          <p:cNvSpPr>
            <a:spLocks noGrp="1"/>
          </p:cNvSpPr>
          <p:nvPr>
            <p:ph type="dt" sz="half" idx="10"/>
          </p:nvPr>
        </p:nvSpPr>
        <p:spPr/>
        <p:txBody>
          <a:bodyPr/>
          <a:lstStyle/>
          <a:p>
            <a:fld id="{9B8812CD-E3F8-D54C-A62A-42D2ECBB7854}" type="datetimeFigureOut">
              <a:rPr lang="en-US" smtClean="0"/>
              <a:t>3/20/23</a:t>
            </a:fld>
            <a:endParaRPr lang="en-US"/>
          </a:p>
        </p:txBody>
      </p:sp>
      <p:sp>
        <p:nvSpPr>
          <p:cNvPr id="5" name="Footer Placeholder 4">
            <a:extLst>
              <a:ext uri="{FF2B5EF4-FFF2-40B4-BE49-F238E27FC236}">
                <a16:creationId xmlns:a16="http://schemas.microsoft.com/office/drawing/2014/main" id="{14599A18-752A-2CBF-04C1-1BC93FEDF2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76CBE5-58BF-FA21-652F-6E8B9D8E8198}"/>
              </a:ext>
            </a:extLst>
          </p:cNvPr>
          <p:cNvSpPr>
            <a:spLocks noGrp="1"/>
          </p:cNvSpPr>
          <p:nvPr>
            <p:ph type="sldNum" sz="quarter" idx="12"/>
          </p:nvPr>
        </p:nvSpPr>
        <p:spPr/>
        <p:txBody>
          <a:bodyPr/>
          <a:lstStyle/>
          <a:p>
            <a:fld id="{26F61E87-E092-ED4B-8E9B-C51ABC7A9967}" type="slidenum">
              <a:rPr lang="en-US" smtClean="0"/>
              <a:t>‹#›</a:t>
            </a:fld>
            <a:endParaRPr lang="en-US"/>
          </a:p>
        </p:txBody>
      </p:sp>
    </p:spTree>
    <p:extLst>
      <p:ext uri="{BB962C8B-B14F-4D97-AF65-F5344CB8AC3E}">
        <p14:creationId xmlns:p14="http://schemas.microsoft.com/office/powerpoint/2010/main" val="4251198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4BA31-9264-D1F8-1302-3446FE2CE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F7234CC-822D-15DC-33D5-E51194EA5AE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52331D-2B4C-0314-2A2D-99608029658D}"/>
              </a:ext>
            </a:extLst>
          </p:cNvPr>
          <p:cNvSpPr>
            <a:spLocks noGrp="1"/>
          </p:cNvSpPr>
          <p:nvPr>
            <p:ph type="dt" sz="half" idx="10"/>
          </p:nvPr>
        </p:nvSpPr>
        <p:spPr/>
        <p:txBody>
          <a:bodyPr/>
          <a:lstStyle/>
          <a:p>
            <a:fld id="{9B8812CD-E3F8-D54C-A62A-42D2ECBB7854}" type="datetimeFigureOut">
              <a:rPr lang="en-US" smtClean="0"/>
              <a:t>3/20/23</a:t>
            </a:fld>
            <a:endParaRPr lang="en-US"/>
          </a:p>
        </p:txBody>
      </p:sp>
      <p:sp>
        <p:nvSpPr>
          <p:cNvPr id="5" name="Footer Placeholder 4">
            <a:extLst>
              <a:ext uri="{FF2B5EF4-FFF2-40B4-BE49-F238E27FC236}">
                <a16:creationId xmlns:a16="http://schemas.microsoft.com/office/drawing/2014/main" id="{F2ECA880-1F0D-EF80-13CC-6EC9F1E607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F49189-F294-7846-2B0D-2B7227BA3865}"/>
              </a:ext>
            </a:extLst>
          </p:cNvPr>
          <p:cNvSpPr>
            <a:spLocks noGrp="1"/>
          </p:cNvSpPr>
          <p:nvPr>
            <p:ph type="sldNum" sz="quarter" idx="12"/>
          </p:nvPr>
        </p:nvSpPr>
        <p:spPr/>
        <p:txBody>
          <a:bodyPr/>
          <a:lstStyle/>
          <a:p>
            <a:fld id="{26F61E87-E092-ED4B-8E9B-C51ABC7A9967}" type="slidenum">
              <a:rPr lang="en-US" smtClean="0"/>
              <a:t>‹#›</a:t>
            </a:fld>
            <a:endParaRPr lang="en-US"/>
          </a:p>
        </p:txBody>
      </p:sp>
    </p:spTree>
    <p:extLst>
      <p:ext uri="{BB962C8B-B14F-4D97-AF65-F5344CB8AC3E}">
        <p14:creationId xmlns:p14="http://schemas.microsoft.com/office/powerpoint/2010/main" val="254296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E56AC-A87B-5386-B956-B1BBFBA6BF4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8BD583D-0210-BC12-48B5-EEB9FDBA7F6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54DF9FF-C458-A73D-4A19-3E6445CBBEBA}"/>
              </a:ext>
            </a:extLst>
          </p:cNvPr>
          <p:cNvSpPr>
            <a:spLocks noGrp="1"/>
          </p:cNvSpPr>
          <p:nvPr>
            <p:ph type="dt" sz="half" idx="10"/>
          </p:nvPr>
        </p:nvSpPr>
        <p:spPr/>
        <p:txBody>
          <a:bodyPr/>
          <a:lstStyle/>
          <a:p>
            <a:fld id="{9B8812CD-E3F8-D54C-A62A-42D2ECBB7854}" type="datetimeFigureOut">
              <a:rPr lang="en-US" smtClean="0"/>
              <a:t>3/20/23</a:t>
            </a:fld>
            <a:endParaRPr lang="en-US"/>
          </a:p>
        </p:txBody>
      </p:sp>
      <p:sp>
        <p:nvSpPr>
          <p:cNvPr id="5" name="Footer Placeholder 4">
            <a:extLst>
              <a:ext uri="{FF2B5EF4-FFF2-40B4-BE49-F238E27FC236}">
                <a16:creationId xmlns:a16="http://schemas.microsoft.com/office/drawing/2014/main" id="{48F99220-14D2-BB30-F21B-088E409E2E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FB434E-552B-D4F9-B53E-7ACF5DC184D2}"/>
              </a:ext>
            </a:extLst>
          </p:cNvPr>
          <p:cNvSpPr>
            <a:spLocks noGrp="1"/>
          </p:cNvSpPr>
          <p:nvPr>
            <p:ph type="sldNum" sz="quarter" idx="12"/>
          </p:nvPr>
        </p:nvSpPr>
        <p:spPr/>
        <p:txBody>
          <a:bodyPr/>
          <a:lstStyle/>
          <a:p>
            <a:fld id="{26F61E87-E092-ED4B-8E9B-C51ABC7A9967}" type="slidenum">
              <a:rPr lang="en-US" smtClean="0"/>
              <a:t>‹#›</a:t>
            </a:fld>
            <a:endParaRPr lang="en-US"/>
          </a:p>
        </p:txBody>
      </p:sp>
    </p:spTree>
    <p:extLst>
      <p:ext uri="{BB962C8B-B14F-4D97-AF65-F5344CB8AC3E}">
        <p14:creationId xmlns:p14="http://schemas.microsoft.com/office/powerpoint/2010/main" val="2902161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02B9D-F0C3-F8D2-4270-5F9345B4547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1B21B4B-90EC-C92E-9563-830BD415488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B64FCCA-32AB-28EC-3C5A-8AD767261EF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11E2DBC-4292-6B4F-29A2-CFA3B4774A5B}"/>
              </a:ext>
            </a:extLst>
          </p:cNvPr>
          <p:cNvSpPr>
            <a:spLocks noGrp="1"/>
          </p:cNvSpPr>
          <p:nvPr>
            <p:ph type="dt" sz="half" idx="10"/>
          </p:nvPr>
        </p:nvSpPr>
        <p:spPr/>
        <p:txBody>
          <a:bodyPr/>
          <a:lstStyle/>
          <a:p>
            <a:fld id="{9B8812CD-E3F8-D54C-A62A-42D2ECBB7854}" type="datetimeFigureOut">
              <a:rPr lang="en-US" smtClean="0"/>
              <a:t>3/20/23</a:t>
            </a:fld>
            <a:endParaRPr lang="en-US"/>
          </a:p>
        </p:txBody>
      </p:sp>
      <p:sp>
        <p:nvSpPr>
          <p:cNvPr id="6" name="Footer Placeholder 5">
            <a:extLst>
              <a:ext uri="{FF2B5EF4-FFF2-40B4-BE49-F238E27FC236}">
                <a16:creationId xmlns:a16="http://schemas.microsoft.com/office/drawing/2014/main" id="{1B9E6154-3503-914E-BDA1-F2946AAFA6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CB8976F-19F7-32B0-92FA-DCF0B08C2F4F}"/>
              </a:ext>
            </a:extLst>
          </p:cNvPr>
          <p:cNvSpPr>
            <a:spLocks noGrp="1"/>
          </p:cNvSpPr>
          <p:nvPr>
            <p:ph type="sldNum" sz="quarter" idx="12"/>
          </p:nvPr>
        </p:nvSpPr>
        <p:spPr/>
        <p:txBody>
          <a:bodyPr/>
          <a:lstStyle/>
          <a:p>
            <a:fld id="{26F61E87-E092-ED4B-8E9B-C51ABC7A9967}" type="slidenum">
              <a:rPr lang="en-US" smtClean="0"/>
              <a:t>‹#›</a:t>
            </a:fld>
            <a:endParaRPr lang="en-US"/>
          </a:p>
        </p:txBody>
      </p:sp>
    </p:spTree>
    <p:extLst>
      <p:ext uri="{BB962C8B-B14F-4D97-AF65-F5344CB8AC3E}">
        <p14:creationId xmlns:p14="http://schemas.microsoft.com/office/powerpoint/2010/main" val="736294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5F56C-945C-A6AA-5324-F6FC786A754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13CE386-3FD4-D52C-FD98-F53B6CA41B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99DB4FD-052D-1E60-3B97-04428C9BFB8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2244872-4319-C17D-70F5-FF676228AC1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FA30F53-336D-2058-99B5-9D5A60EE7A6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EFDA6BE-CB30-A839-83EF-DF0B2B6FA00B}"/>
              </a:ext>
            </a:extLst>
          </p:cNvPr>
          <p:cNvSpPr>
            <a:spLocks noGrp="1"/>
          </p:cNvSpPr>
          <p:nvPr>
            <p:ph type="dt" sz="half" idx="10"/>
          </p:nvPr>
        </p:nvSpPr>
        <p:spPr/>
        <p:txBody>
          <a:bodyPr/>
          <a:lstStyle/>
          <a:p>
            <a:fld id="{9B8812CD-E3F8-D54C-A62A-42D2ECBB7854}" type="datetimeFigureOut">
              <a:rPr lang="en-US" smtClean="0"/>
              <a:t>3/20/23</a:t>
            </a:fld>
            <a:endParaRPr lang="en-US"/>
          </a:p>
        </p:txBody>
      </p:sp>
      <p:sp>
        <p:nvSpPr>
          <p:cNvPr id="8" name="Footer Placeholder 7">
            <a:extLst>
              <a:ext uri="{FF2B5EF4-FFF2-40B4-BE49-F238E27FC236}">
                <a16:creationId xmlns:a16="http://schemas.microsoft.com/office/drawing/2014/main" id="{14A0CA29-4ED0-822E-5C50-8806088270E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9A12797-E848-850E-EDCC-E53E08AB07C7}"/>
              </a:ext>
            </a:extLst>
          </p:cNvPr>
          <p:cNvSpPr>
            <a:spLocks noGrp="1"/>
          </p:cNvSpPr>
          <p:nvPr>
            <p:ph type="sldNum" sz="quarter" idx="12"/>
          </p:nvPr>
        </p:nvSpPr>
        <p:spPr/>
        <p:txBody>
          <a:bodyPr/>
          <a:lstStyle/>
          <a:p>
            <a:fld id="{26F61E87-E092-ED4B-8E9B-C51ABC7A9967}" type="slidenum">
              <a:rPr lang="en-US" smtClean="0"/>
              <a:t>‹#›</a:t>
            </a:fld>
            <a:endParaRPr lang="en-US"/>
          </a:p>
        </p:txBody>
      </p:sp>
    </p:spTree>
    <p:extLst>
      <p:ext uri="{BB962C8B-B14F-4D97-AF65-F5344CB8AC3E}">
        <p14:creationId xmlns:p14="http://schemas.microsoft.com/office/powerpoint/2010/main" val="3546915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657B7-3CDA-3935-6D5B-DDD94954E25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617FA5-77C3-FAE6-0C46-F2D9CD1D7995}"/>
              </a:ext>
            </a:extLst>
          </p:cNvPr>
          <p:cNvSpPr>
            <a:spLocks noGrp="1"/>
          </p:cNvSpPr>
          <p:nvPr>
            <p:ph type="dt" sz="half" idx="10"/>
          </p:nvPr>
        </p:nvSpPr>
        <p:spPr/>
        <p:txBody>
          <a:bodyPr/>
          <a:lstStyle/>
          <a:p>
            <a:fld id="{9B8812CD-E3F8-D54C-A62A-42D2ECBB7854}" type="datetimeFigureOut">
              <a:rPr lang="en-US" smtClean="0"/>
              <a:t>3/20/23</a:t>
            </a:fld>
            <a:endParaRPr lang="en-US"/>
          </a:p>
        </p:txBody>
      </p:sp>
      <p:sp>
        <p:nvSpPr>
          <p:cNvPr id="4" name="Footer Placeholder 3">
            <a:extLst>
              <a:ext uri="{FF2B5EF4-FFF2-40B4-BE49-F238E27FC236}">
                <a16:creationId xmlns:a16="http://schemas.microsoft.com/office/drawing/2014/main" id="{B0B924F3-823A-5598-C984-CD4F88B6305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629555E-BCCD-6FF2-5382-D622E4D023B9}"/>
              </a:ext>
            </a:extLst>
          </p:cNvPr>
          <p:cNvSpPr>
            <a:spLocks noGrp="1"/>
          </p:cNvSpPr>
          <p:nvPr>
            <p:ph type="sldNum" sz="quarter" idx="12"/>
          </p:nvPr>
        </p:nvSpPr>
        <p:spPr/>
        <p:txBody>
          <a:bodyPr/>
          <a:lstStyle/>
          <a:p>
            <a:fld id="{26F61E87-E092-ED4B-8E9B-C51ABC7A9967}" type="slidenum">
              <a:rPr lang="en-US" smtClean="0"/>
              <a:t>‹#›</a:t>
            </a:fld>
            <a:endParaRPr lang="en-US"/>
          </a:p>
        </p:txBody>
      </p:sp>
    </p:spTree>
    <p:extLst>
      <p:ext uri="{BB962C8B-B14F-4D97-AF65-F5344CB8AC3E}">
        <p14:creationId xmlns:p14="http://schemas.microsoft.com/office/powerpoint/2010/main" val="899088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34F0A1D-FEA0-9E24-899A-F5FD9ECD200A}"/>
              </a:ext>
            </a:extLst>
          </p:cNvPr>
          <p:cNvSpPr>
            <a:spLocks noGrp="1"/>
          </p:cNvSpPr>
          <p:nvPr>
            <p:ph type="dt" sz="half" idx="10"/>
          </p:nvPr>
        </p:nvSpPr>
        <p:spPr/>
        <p:txBody>
          <a:bodyPr/>
          <a:lstStyle/>
          <a:p>
            <a:fld id="{9B8812CD-E3F8-D54C-A62A-42D2ECBB7854}" type="datetimeFigureOut">
              <a:rPr lang="en-US" smtClean="0"/>
              <a:t>3/20/23</a:t>
            </a:fld>
            <a:endParaRPr lang="en-US"/>
          </a:p>
        </p:txBody>
      </p:sp>
      <p:sp>
        <p:nvSpPr>
          <p:cNvPr id="3" name="Footer Placeholder 2">
            <a:extLst>
              <a:ext uri="{FF2B5EF4-FFF2-40B4-BE49-F238E27FC236}">
                <a16:creationId xmlns:a16="http://schemas.microsoft.com/office/drawing/2014/main" id="{1A408E95-B7C8-FFE6-136E-A61C61F5167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D8E189-E78C-7D66-9C45-8CDF880CB7EE}"/>
              </a:ext>
            </a:extLst>
          </p:cNvPr>
          <p:cNvSpPr>
            <a:spLocks noGrp="1"/>
          </p:cNvSpPr>
          <p:nvPr>
            <p:ph type="sldNum" sz="quarter" idx="12"/>
          </p:nvPr>
        </p:nvSpPr>
        <p:spPr/>
        <p:txBody>
          <a:bodyPr/>
          <a:lstStyle/>
          <a:p>
            <a:fld id="{26F61E87-E092-ED4B-8E9B-C51ABC7A9967}" type="slidenum">
              <a:rPr lang="en-US" smtClean="0"/>
              <a:t>‹#›</a:t>
            </a:fld>
            <a:endParaRPr lang="en-US"/>
          </a:p>
        </p:txBody>
      </p:sp>
    </p:spTree>
    <p:extLst>
      <p:ext uri="{BB962C8B-B14F-4D97-AF65-F5344CB8AC3E}">
        <p14:creationId xmlns:p14="http://schemas.microsoft.com/office/powerpoint/2010/main" val="137606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886EE-5554-6D38-25C8-D1D7B7010D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A9B2F8E-6054-C65B-CBCE-D12FF1D3B90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8381C0E-6736-4F89-F5D8-62CDFBED07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5C6CE1-E580-16C1-E4B5-2E54718D6180}"/>
              </a:ext>
            </a:extLst>
          </p:cNvPr>
          <p:cNvSpPr>
            <a:spLocks noGrp="1"/>
          </p:cNvSpPr>
          <p:nvPr>
            <p:ph type="dt" sz="half" idx="10"/>
          </p:nvPr>
        </p:nvSpPr>
        <p:spPr/>
        <p:txBody>
          <a:bodyPr/>
          <a:lstStyle/>
          <a:p>
            <a:fld id="{9B8812CD-E3F8-D54C-A62A-42D2ECBB7854}" type="datetimeFigureOut">
              <a:rPr lang="en-US" smtClean="0"/>
              <a:t>3/20/23</a:t>
            </a:fld>
            <a:endParaRPr lang="en-US"/>
          </a:p>
        </p:txBody>
      </p:sp>
      <p:sp>
        <p:nvSpPr>
          <p:cNvPr id="6" name="Footer Placeholder 5">
            <a:extLst>
              <a:ext uri="{FF2B5EF4-FFF2-40B4-BE49-F238E27FC236}">
                <a16:creationId xmlns:a16="http://schemas.microsoft.com/office/drawing/2014/main" id="{F11E8C29-5D12-FC37-116F-B2FD3C66FD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60DFEE-29F2-0F51-D2C7-9BE34BD571E2}"/>
              </a:ext>
            </a:extLst>
          </p:cNvPr>
          <p:cNvSpPr>
            <a:spLocks noGrp="1"/>
          </p:cNvSpPr>
          <p:nvPr>
            <p:ph type="sldNum" sz="quarter" idx="12"/>
          </p:nvPr>
        </p:nvSpPr>
        <p:spPr/>
        <p:txBody>
          <a:bodyPr/>
          <a:lstStyle/>
          <a:p>
            <a:fld id="{26F61E87-E092-ED4B-8E9B-C51ABC7A9967}" type="slidenum">
              <a:rPr lang="en-US" smtClean="0"/>
              <a:t>‹#›</a:t>
            </a:fld>
            <a:endParaRPr lang="en-US"/>
          </a:p>
        </p:txBody>
      </p:sp>
    </p:spTree>
    <p:extLst>
      <p:ext uri="{BB962C8B-B14F-4D97-AF65-F5344CB8AC3E}">
        <p14:creationId xmlns:p14="http://schemas.microsoft.com/office/powerpoint/2010/main" val="16821950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452AE-2EC0-27AD-DF74-F6340DE262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46B9603-FFAB-15B5-07B8-3BBC34D814A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D9CC2C3-9713-3470-8C9C-3ACAA307E7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E49F07-208E-38ED-F3DE-E7FF80BEC5E2}"/>
              </a:ext>
            </a:extLst>
          </p:cNvPr>
          <p:cNvSpPr>
            <a:spLocks noGrp="1"/>
          </p:cNvSpPr>
          <p:nvPr>
            <p:ph type="dt" sz="half" idx="10"/>
          </p:nvPr>
        </p:nvSpPr>
        <p:spPr/>
        <p:txBody>
          <a:bodyPr/>
          <a:lstStyle/>
          <a:p>
            <a:fld id="{9B8812CD-E3F8-D54C-A62A-42D2ECBB7854}" type="datetimeFigureOut">
              <a:rPr lang="en-US" smtClean="0"/>
              <a:t>3/20/23</a:t>
            </a:fld>
            <a:endParaRPr lang="en-US"/>
          </a:p>
        </p:txBody>
      </p:sp>
      <p:sp>
        <p:nvSpPr>
          <p:cNvPr id="6" name="Footer Placeholder 5">
            <a:extLst>
              <a:ext uri="{FF2B5EF4-FFF2-40B4-BE49-F238E27FC236}">
                <a16:creationId xmlns:a16="http://schemas.microsoft.com/office/drawing/2014/main" id="{3AD629C6-3770-5415-868F-D4CCC594C1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F1F731-C393-49B3-82D9-2EE0384DB113}"/>
              </a:ext>
            </a:extLst>
          </p:cNvPr>
          <p:cNvSpPr>
            <a:spLocks noGrp="1"/>
          </p:cNvSpPr>
          <p:nvPr>
            <p:ph type="sldNum" sz="quarter" idx="12"/>
          </p:nvPr>
        </p:nvSpPr>
        <p:spPr/>
        <p:txBody>
          <a:bodyPr/>
          <a:lstStyle/>
          <a:p>
            <a:fld id="{26F61E87-E092-ED4B-8E9B-C51ABC7A9967}" type="slidenum">
              <a:rPr lang="en-US" smtClean="0"/>
              <a:t>‹#›</a:t>
            </a:fld>
            <a:endParaRPr lang="en-US"/>
          </a:p>
        </p:txBody>
      </p:sp>
    </p:spTree>
    <p:extLst>
      <p:ext uri="{BB962C8B-B14F-4D97-AF65-F5344CB8AC3E}">
        <p14:creationId xmlns:p14="http://schemas.microsoft.com/office/powerpoint/2010/main" val="1930320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EBB7D89-1253-0C9C-407B-CC1AECD564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A4B7375-7834-CFED-A862-D3DFEF7625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02D390-2DEE-9635-4AC0-FDFE6DC513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8812CD-E3F8-D54C-A62A-42D2ECBB7854}" type="datetimeFigureOut">
              <a:rPr lang="en-US" smtClean="0"/>
              <a:t>3/20/23</a:t>
            </a:fld>
            <a:endParaRPr lang="en-US"/>
          </a:p>
        </p:txBody>
      </p:sp>
      <p:sp>
        <p:nvSpPr>
          <p:cNvPr id="5" name="Footer Placeholder 4">
            <a:extLst>
              <a:ext uri="{FF2B5EF4-FFF2-40B4-BE49-F238E27FC236}">
                <a16:creationId xmlns:a16="http://schemas.microsoft.com/office/drawing/2014/main" id="{7A5F2283-E0A0-407B-0463-95749CB6AA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A1BE76B-024B-12D7-74C6-EF818375A53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F61E87-E092-ED4B-8E9B-C51ABC7A9967}" type="slidenum">
              <a:rPr lang="en-US" smtClean="0"/>
              <a:t>‹#›</a:t>
            </a:fld>
            <a:endParaRPr lang="en-US"/>
          </a:p>
        </p:txBody>
      </p:sp>
    </p:spTree>
    <p:extLst>
      <p:ext uri="{BB962C8B-B14F-4D97-AF65-F5344CB8AC3E}">
        <p14:creationId xmlns:p14="http://schemas.microsoft.com/office/powerpoint/2010/main" val="2789982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customXml" Target="../ink/ink1.xml"/><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7.png"/><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7FF1A-99F2-2226-2015-5E02F67E58F1}"/>
              </a:ext>
            </a:extLst>
          </p:cNvPr>
          <p:cNvSpPr>
            <a:spLocks noGrp="1"/>
          </p:cNvSpPr>
          <p:nvPr>
            <p:ph type="ctrTitle"/>
          </p:nvPr>
        </p:nvSpPr>
        <p:spPr>
          <a:xfrm>
            <a:off x="5875020" y="1122363"/>
            <a:ext cx="4792980" cy="2387600"/>
          </a:xfrm>
        </p:spPr>
        <p:txBody>
          <a:bodyPr/>
          <a:lstStyle/>
          <a:p>
            <a:r>
              <a:rPr lang="en-US" b="1" dirty="0"/>
              <a:t>Leadership of Nehemiah II</a:t>
            </a:r>
          </a:p>
        </p:txBody>
      </p:sp>
      <p:sp>
        <p:nvSpPr>
          <p:cNvPr id="3" name="Subtitle 2">
            <a:extLst>
              <a:ext uri="{FF2B5EF4-FFF2-40B4-BE49-F238E27FC236}">
                <a16:creationId xmlns:a16="http://schemas.microsoft.com/office/drawing/2014/main" id="{13C63CB5-5ED5-6970-5BEC-A416FE0C17BB}"/>
              </a:ext>
            </a:extLst>
          </p:cNvPr>
          <p:cNvSpPr>
            <a:spLocks noGrp="1"/>
          </p:cNvSpPr>
          <p:nvPr>
            <p:ph type="subTitle" idx="1"/>
          </p:nvPr>
        </p:nvSpPr>
        <p:spPr>
          <a:xfrm>
            <a:off x="3855720" y="4012248"/>
            <a:ext cx="9144000" cy="1655762"/>
          </a:xfrm>
        </p:spPr>
        <p:txBody>
          <a:bodyPr/>
          <a:lstStyle/>
          <a:p>
            <a:r>
              <a:rPr lang="en-US" dirty="0"/>
              <a:t>By Pastor Tzvetan </a:t>
            </a:r>
            <a:r>
              <a:rPr lang="en-US" dirty="0" err="1"/>
              <a:t>Petkov</a:t>
            </a:r>
            <a:endParaRPr lang="en-US" dirty="0"/>
          </a:p>
        </p:txBody>
      </p:sp>
    </p:spTree>
    <p:extLst>
      <p:ext uri="{BB962C8B-B14F-4D97-AF65-F5344CB8AC3E}">
        <p14:creationId xmlns:p14="http://schemas.microsoft.com/office/powerpoint/2010/main" val="17618340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3FB93-41AA-22E4-76C9-9DA729BA8421}"/>
              </a:ext>
            </a:extLst>
          </p:cNvPr>
          <p:cNvSpPr>
            <a:spLocks noGrp="1"/>
          </p:cNvSpPr>
          <p:nvPr>
            <p:ph type="title"/>
          </p:nvPr>
        </p:nvSpPr>
        <p:spPr/>
        <p:txBody>
          <a:bodyPr/>
          <a:lstStyle/>
          <a:p>
            <a:r>
              <a:rPr lang="en-US" dirty="0"/>
              <a:t>READY AND WILLING</a:t>
            </a:r>
          </a:p>
        </p:txBody>
      </p:sp>
      <p:sp>
        <p:nvSpPr>
          <p:cNvPr id="3" name="Content Placeholder 2">
            <a:extLst>
              <a:ext uri="{FF2B5EF4-FFF2-40B4-BE49-F238E27FC236}">
                <a16:creationId xmlns:a16="http://schemas.microsoft.com/office/drawing/2014/main" id="{0F468B3B-39DC-597E-1FB2-BE43143E305B}"/>
              </a:ext>
            </a:extLst>
          </p:cNvPr>
          <p:cNvSpPr>
            <a:spLocks noGrp="1"/>
          </p:cNvSpPr>
          <p:nvPr>
            <p:ph sz="half" idx="1"/>
          </p:nvPr>
        </p:nvSpPr>
        <p:spPr/>
        <p:txBody>
          <a:bodyPr/>
          <a:lstStyle/>
          <a:p>
            <a:endParaRPr lang="en-US"/>
          </a:p>
        </p:txBody>
      </p:sp>
      <p:sp>
        <p:nvSpPr>
          <p:cNvPr id="4" name="Content Placeholder 3">
            <a:extLst>
              <a:ext uri="{FF2B5EF4-FFF2-40B4-BE49-F238E27FC236}">
                <a16:creationId xmlns:a16="http://schemas.microsoft.com/office/drawing/2014/main" id="{A2115A0C-03FB-8557-35F2-7223FB7B09D7}"/>
              </a:ext>
            </a:extLst>
          </p:cNvPr>
          <p:cNvSpPr>
            <a:spLocks noGrp="1"/>
          </p:cNvSpPr>
          <p:nvPr>
            <p:ph sz="half" idx="2"/>
          </p:nvPr>
        </p:nvSpPr>
        <p:spPr/>
        <p:txBody>
          <a:bodyPr/>
          <a:lstStyle/>
          <a:p>
            <a:r>
              <a:rPr lang="en-US" dirty="0"/>
              <a:t>Men of prayer should be men of action. Those who are ready and willing, will find ways and means of working. Nehemiah did not depend upon uncertainties. The means which he lacked he solicited from those who were able to bestow.—The Southern Watchman, March 15, 1904. – {</a:t>
            </a:r>
            <a:r>
              <a:rPr lang="en-US" dirty="0" err="1"/>
              <a:t>ChS</a:t>
            </a:r>
            <a:r>
              <a:rPr lang="en-US" dirty="0"/>
              <a:t> 171.4}</a:t>
            </a:r>
          </a:p>
        </p:txBody>
      </p:sp>
    </p:spTree>
    <p:extLst>
      <p:ext uri="{BB962C8B-B14F-4D97-AF65-F5344CB8AC3E}">
        <p14:creationId xmlns:p14="http://schemas.microsoft.com/office/powerpoint/2010/main" val="34904759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08B02-C814-2726-9829-4ADFBDB1466A}"/>
              </a:ext>
            </a:extLst>
          </p:cNvPr>
          <p:cNvSpPr>
            <a:spLocks noGrp="1"/>
          </p:cNvSpPr>
          <p:nvPr>
            <p:ph type="title"/>
          </p:nvPr>
        </p:nvSpPr>
        <p:spPr/>
        <p:txBody>
          <a:bodyPr/>
          <a:lstStyle/>
          <a:p>
            <a:r>
              <a:rPr lang="en-US" dirty="0"/>
              <a:t>The Order</a:t>
            </a:r>
          </a:p>
        </p:txBody>
      </p:sp>
      <p:sp>
        <p:nvSpPr>
          <p:cNvPr id="3" name="Content Placeholder 2">
            <a:extLst>
              <a:ext uri="{FF2B5EF4-FFF2-40B4-BE49-F238E27FC236}">
                <a16:creationId xmlns:a16="http://schemas.microsoft.com/office/drawing/2014/main" id="{8EB6BF86-6540-6D4C-0896-A4EA2068BF8B}"/>
              </a:ext>
            </a:extLst>
          </p:cNvPr>
          <p:cNvSpPr>
            <a:spLocks noGrp="1"/>
          </p:cNvSpPr>
          <p:nvPr>
            <p:ph sz="half" idx="1"/>
          </p:nvPr>
        </p:nvSpPr>
        <p:spPr/>
        <p:txBody>
          <a:bodyPr>
            <a:normAutofit fontScale="92500" lnSpcReduction="10000"/>
          </a:bodyPr>
          <a:lstStyle/>
          <a:p>
            <a:r>
              <a:rPr lang="en-US" dirty="0"/>
              <a:t>Nehemiah 3:1</a:t>
            </a:r>
          </a:p>
          <a:p>
            <a:r>
              <a:rPr lang="en-US" dirty="0"/>
              <a:t>Then </a:t>
            </a:r>
            <a:r>
              <a:rPr lang="en-US" dirty="0" err="1"/>
              <a:t>Eliashib</a:t>
            </a:r>
            <a:r>
              <a:rPr lang="en-US" dirty="0"/>
              <a:t> the high priest rose up with his brethren the priests, and they </a:t>
            </a:r>
            <a:r>
              <a:rPr lang="en-US" dirty="0" err="1"/>
              <a:t>builded</a:t>
            </a:r>
            <a:r>
              <a:rPr lang="en-US" dirty="0"/>
              <a:t> the sheep gate; they sanctified it, and set up the doors of it; even unto the tower of </a:t>
            </a:r>
            <a:r>
              <a:rPr lang="en-US" dirty="0" err="1"/>
              <a:t>Meah</a:t>
            </a:r>
            <a:r>
              <a:rPr lang="en-US" dirty="0"/>
              <a:t> they sanctified it, unto the tower of </a:t>
            </a:r>
            <a:r>
              <a:rPr lang="en-US" dirty="0" err="1"/>
              <a:t>Hananeel</a:t>
            </a:r>
            <a:r>
              <a:rPr lang="en-US" dirty="0"/>
              <a:t>.</a:t>
            </a:r>
          </a:p>
        </p:txBody>
      </p:sp>
      <p:sp>
        <p:nvSpPr>
          <p:cNvPr id="4" name="Content Placeholder 3">
            <a:extLst>
              <a:ext uri="{FF2B5EF4-FFF2-40B4-BE49-F238E27FC236}">
                <a16:creationId xmlns:a16="http://schemas.microsoft.com/office/drawing/2014/main" id="{212993FE-165A-23EB-D690-05DEAC567CA4}"/>
              </a:ext>
            </a:extLst>
          </p:cNvPr>
          <p:cNvSpPr>
            <a:spLocks noGrp="1"/>
          </p:cNvSpPr>
          <p:nvPr>
            <p:ph sz="half" idx="2"/>
          </p:nvPr>
        </p:nvSpPr>
        <p:spPr/>
        <p:txBody>
          <a:bodyPr>
            <a:normAutofit fontScale="92500" lnSpcReduction="10000"/>
          </a:bodyPr>
          <a:lstStyle/>
          <a:p>
            <a:r>
              <a:rPr lang="en-US" dirty="0"/>
              <a:t>Nehemiah 3:2</a:t>
            </a:r>
          </a:p>
          <a:p>
            <a:r>
              <a:rPr lang="en-US" dirty="0"/>
              <a:t>And next unto him </a:t>
            </a:r>
            <a:r>
              <a:rPr lang="en-US" dirty="0" err="1"/>
              <a:t>builded</a:t>
            </a:r>
            <a:r>
              <a:rPr lang="en-US" dirty="0"/>
              <a:t> the men of Jericho. And next to them </a:t>
            </a:r>
            <a:r>
              <a:rPr lang="en-US" dirty="0" err="1"/>
              <a:t>builded</a:t>
            </a:r>
            <a:r>
              <a:rPr lang="en-US" dirty="0"/>
              <a:t> </a:t>
            </a:r>
            <a:r>
              <a:rPr lang="en-US" dirty="0" err="1"/>
              <a:t>Zaccur</a:t>
            </a:r>
            <a:r>
              <a:rPr lang="en-US" dirty="0"/>
              <a:t> the son of </a:t>
            </a:r>
            <a:r>
              <a:rPr lang="en-US" dirty="0" err="1"/>
              <a:t>Imri</a:t>
            </a:r>
            <a:r>
              <a:rPr lang="en-US" dirty="0"/>
              <a:t>.</a:t>
            </a:r>
          </a:p>
          <a:p>
            <a:r>
              <a:rPr lang="en-US" dirty="0"/>
              <a:t>Nehemiah 3:4</a:t>
            </a:r>
          </a:p>
          <a:p>
            <a:r>
              <a:rPr lang="en-US" dirty="0"/>
              <a:t>And next unto them repaired </a:t>
            </a:r>
            <a:r>
              <a:rPr lang="en-US" dirty="0" err="1"/>
              <a:t>Meremoth</a:t>
            </a:r>
            <a:r>
              <a:rPr lang="en-US" dirty="0"/>
              <a:t> the son of Urijah, the son of </a:t>
            </a:r>
            <a:r>
              <a:rPr lang="en-US" dirty="0" err="1"/>
              <a:t>Koz</a:t>
            </a:r>
            <a:r>
              <a:rPr lang="en-US" dirty="0"/>
              <a:t>. And next unto them repaired </a:t>
            </a:r>
            <a:r>
              <a:rPr lang="en-US" dirty="0" err="1"/>
              <a:t>Meshullam</a:t>
            </a:r>
            <a:r>
              <a:rPr lang="en-US" dirty="0"/>
              <a:t> the son of </a:t>
            </a:r>
            <a:r>
              <a:rPr lang="en-US" dirty="0" err="1"/>
              <a:t>Berechiah</a:t>
            </a:r>
            <a:r>
              <a:rPr lang="en-US" dirty="0"/>
              <a:t>, the son of </a:t>
            </a:r>
            <a:r>
              <a:rPr lang="en-US" dirty="0" err="1"/>
              <a:t>Meshezabeel</a:t>
            </a:r>
            <a:r>
              <a:rPr lang="en-US" dirty="0"/>
              <a:t>. And next unto them repaired Zadok the son of </a:t>
            </a:r>
            <a:r>
              <a:rPr lang="en-US" dirty="0" err="1"/>
              <a:t>Baana</a:t>
            </a:r>
            <a:r>
              <a:rPr lang="en-US" dirty="0"/>
              <a:t>.</a:t>
            </a:r>
          </a:p>
        </p:txBody>
      </p:sp>
    </p:spTree>
    <p:extLst>
      <p:ext uri="{BB962C8B-B14F-4D97-AF65-F5344CB8AC3E}">
        <p14:creationId xmlns:p14="http://schemas.microsoft.com/office/powerpoint/2010/main" val="33172700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6ED8FF-4E3F-C268-0177-A41A49D7E5B7}"/>
              </a:ext>
            </a:extLst>
          </p:cNvPr>
          <p:cNvSpPr>
            <a:spLocks noGrp="1"/>
          </p:cNvSpPr>
          <p:nvPr>
            <p:ph type="title"/>
          </p:nvPr>
        </p:nvSpPr>
        <p:spPr/>
        <p:txBody>
          <a:bodyPr/>
          <a:lstStyle/>
          <a:p>
            <a:r>
              <a:rPr lang="en-US" dirty="0"/>
              <a:t>The exercise of authority</a:t>
            </a:r>
          </a:p>
        </p:txBody>
      </p:sp>
      <p:sp>
        <p:nvSpPr>
          <p:cNvPr id="3" name="Content Placeholder 2">
            <a:extLst>
              <a:ext uri="{FF2B5EF4-FFF2-40B4-BE49-F238E27FC236}">
                <a16:creationId xmlns:a16="http://schemas.microsoft.com/office/drawing/2014/main" id="{2FEE3A30-B4F9-A661-F09F-A6127BA2049B}"/>
              </a:ext>
            </a:extLst>
          </p:cNvPr>
          <p:cNvSpPr>
            <a:spLocks noGrp="1"/>
          </p:cNvSpPr>
          <p:nvPr>
            <p:ph sz="half" idx="1"/>
          </p:nvPr>
        </p:nvSpPr>
        <p:spPr/>
        <p:txBody>
          <a:bodyPr>
            <a:normAutofit lnSpcReduction="10000"/>
          </a:bodyPr>
          <a:lstStyle/>
          <a:p>
            <a:endParaRPr lang="en-US"/>
          </a:p>
        </p:txBody>
      </p:sp>
      <p:sp>
        <p:nvSpPr>
          <p:cNvPr id="4" name="Content Placeholder 3">
            <a:extLst>
              <a:ext uri="{FF2B5EF4-FFF2-40B4-BE49-F238E27FC236}">
                <a16:creationId xmlns:a16="http://schemas.microsoft.com/office/drawing/2014/main" id="{EA2423F3-C22B-2F61-60F6-2643A621F397}"/>
              </a:ext>
            </a:extLst>
          </p:cNvPr>
          <p:cNvSpPr>
            <a:spLocks noGrp="1"/>
          </p:cNvSpPr>
          <p:nvPr>
            <p:ph sz="half" idx="2"/>
          </p:nvPr>
        </p:nvSpPr>
        <p:spPr/>
        <p:txBody>
          <a:bodyPr>
            <a:normAutofit lnSpcReduction="10000"/>
          </a:bodyPr>
          <a:lstStyle/>
          <a:p>
            <a:r>
              <a:rPr lang="en-US" dirty="0"/>
              <a:t>Nehemiah bore a royal commission requiring the inhabitants to cooperate with him in rebuilding the walls of the city, </a:t>
            </a:r>
            <a:r>
              <a:rPr lang="en-US" b="1" dirty="0"/>
              <a:t>but he did not depend upon the exercise of authority. He sought rather to gain the confidence and sympathy of the people,</a:t>
            </a:r>
            <a:r>
              <a:rPr lang="en-US" dirty="0"/>
              <a:t> knowing that a union of hearts as well as of hands was essential in the great work before him. CC 264.3</a:t>
            </a:r>
          </a:p>
        </p:txBody>
      </p:sp>
    </p:spTree>
    <p:extLst>
      <p:ext uri="{BB962C8B-B14F-4D97-AF65-F5344CB8AC3E}">
        <p14:creationId xmlns:p14="http://schemas.microsoft.com/office/powerpoint/2010/main" val="33956832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2ABCA6-BC06-9B87-BD9C-A7EDAB0B45E8}"/>
              </a:ext>
            </a:extLst>
          </p:cNvPr>
          <p:cNvSpPr>
            <a:spLocks noGrp="1"/>
          </p:cNvSpPr>
          <p:nvPr>
            <p:ph type="title"/>
          </p:nvPr>
        </p:nvSpPr>
        <p:spPr/>
        <p:txBody>
          <a:bodyPr/>
          <a:lstStyle/>
          <a:p>
            <a:r>
              <a:rPr lang="en-US" dirty="0"/>
              <a:t>CONSTANTLY SUPERINTENDED THE WORK</a:t>
            </a:r>
          </a:p>
        </p:txBody>
      </p:sp>
      <p:sp>
        <p:nvSpPr>
          <p:cNvPr id="4" name="Content Placeholder 3">
            <a:extLst>
              <a:ext uri="{FF2B5EF4-FFF2-40B4-BE49-F238E27FC236}">
                <a16:creationId xmlns:a16="http://schemas.microsoft.com/office/drawing/2014/main" id="{1F3677DB-AFD3-64E2-7EA5-101EA20B5931}"/>
              </a:ext>
            </a:extLst>
          </p:cNvPr>
          <p:cNvSpPr>
            <a:spLocks noGrp="1"/>
          </p:cNvSpPr>
          <p:nvPr>
            <p:ph sz="half" idx="1"/>
          </p:nvPr>
        </p:nvSpPr>
        <p:spPr>
          <a:xfrm>
            <a:off x="2100263" y="1825625"/>
            <a:ext cx="9253537" cy="4351338"/>
          </a:xfrm>
        </p:spPr>
        <p:txBody>
          <a:bodyPr>
            <a:normAutofit fontScale="92500" lnSpcReduction="10000"/>
          </a:bodyPr>
          <a:lstStyle/>
          <a:p>
            <a:r>
              <a:rPr lang="en-US" dirty="0"/>
              <a:t>Nehemiah’s zeal and energy did not abate, now that the work was actually begun. He did not fold his hands, feeling that he might let fall the burden. With tireless vigilance he constantly superintended the work, directing the workmen, noting every hindrance, and providing for every emergency. His influence was constantly felt along the whole extent of those three miles of wall. With timely words he encouraged the fearful, approved the diligent, or aroused the laggard. And again he watched with eagle eye the movements of their enemies, who at times collected at a distance and engaged in earnest conversation, as if plotting mischief, and then drawing near the workmen, attempted to divert their attention and hinder the work. – {</a:t>
            </a:r>
            <a:r>
              <a:rPr lang="en-US" dirty="0" err="1"/>
              <a:t>ChS</a:t>
            </a:r>
            <a:r>
              <a:rPr lang="en-US" dirty="0"/>
              <a:t> 175.4}</a:t>
            </a:r>
          </a:p>
        </p:txBody>
      </p:sp>
    </p:spTree>
    <p:extLst>
      <p:ext uri="{BB962C8B-B14F-4D97-AF65-F5344CB8AC3E}">
        <p14:creationId xmlns:p14="http://schemas.microsoft.com/office/powerpoint/2010/main" val="11031119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2089F-BCC5-64C8-B4B5-111A04DA614B}"/>
              </a:ext>
            </a:extLst>
          </p:cNvPr>
          <p:cNvSpPr>
            <a:spLocks noGrp="1"/>
          </p:cNvSpPr>
          <p:nvPr>
            <p:ph type="title"/>
          </p:nvPr>
        </p:nvSpPr>
        <p:spPr/>
        <p:txBody>
          <a:bodyPr/>
          <a:lstStyle/>
          <a:p>
            <a:r>
              <a:rPr lang="en-US" dirty="0"/>
              <a:t>THE EYE OF EVERY WORKER</a:t>
            </a:r>
          </a:p>
        </p:txBody>
      </p:sp>
      <p:sp>
        <p:nvSpPr>
          <p:cNvPr id="4" name="Content Placeholder 3">
            <a:extLst>
              <a:ext uri="{FF2B5EF4-FFF2-40B4-BE49-F238E27FC236}">
                <a16:creationId xmlns:a16="http://schemas.microsoft.com/office/drawing/2014/main" id="{928CFC86-EC2E-8B1E-F15A-D34ACC681076}"/>
              </a:ext>
            </a:extLst>
          </p:cNvPr>
          <p:cNvSpPr>
            <a:spLocks noGrp="1"/>
          </p:cNvSpPr>
          <p:nvPr>
            <p:ph sz="half" idx="1"/>
          </p:nvPr>
        </p:nvSpPr>
        <p:spPr>
          <a:xfrm>
            <a:off x="4086225" y="1825625"/>
            <a:ext cx="7267575" cy="4351338"/>
          </a:xfrm>
        </p:spPr>
        <p:txBody>
          <a:bodyPr>
            <a:normAutofit/>
          </a:bodyPr>
          <a:lstStyle/>
          <a:p>
            <a:r>
              <a:rPr lang="en-US" dirty="0"/>
              <a:t>While the eye of every worker is often directed to Nehemiah, ready to heed the slightest signal, his eye and heart are uplifted to God, the great Overseer of the whole work, the one who put it into the heart of His servant to build. And as faith and courage strengthen in his own heart, Nehemiah exclaims, and his words, repeated and re-echoed, thrill the hearts of the workers all along the line, “The God of heaven, He will prosper us!”—The Southern Watchman, April 5, 1904.</a:t>
            </a:r>
          </a:p>
        </p:txBody>
      </p:sp>
    </p:spTree>
    <p:extLst>
      <p:ext uri="{BB962C8B-B14F-4D97-AF65-F5344CB8AC3E}">
        <p14:creationId xmlns:p14="http://schemas.microsoft.com/office/powerpoint/2010/main" val="26270350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E39E4E-75B7-8B64-22EC-A1DE60398E0F}"/>
              </a:ext>
            </a:extLst>
          </p:cNvPr>
          <p:cNvSpPr>
            <a:spLocks noGrp="1"/>
          </p:cNvSpPr>
          <p:nvPr>
            <p:ph type="title"/>
          </p:nvPr>
        </p:nvSpPr>
        <p:spPr/>
        <p:txBody>
          <a:bodyPr/>
          <a:lstStyle/>
          <a:p>
            <a:r>
              <a:rPr lang="en-US" dirty="0"/>
              <a:t>JEALOUSY AND HATRED</a:t>
            </a:r>
          </a:p>
        </p:txBody>
      </p:sp>
      <p:sp>
        <p:nvSpPr>
          <p:cNvPr id="4" name="Content Placeholder 3">
            <a:extLst>
              <a:ext uri="{FF2B5EF4-FFF2-40B4-BE49-F238E27FC236}">
                <a16:creationId xmlns:a16="http://schemas.microsoft.com/office/drawing/2014/main" id="{0824EC6B-C9E4-CBF1-76C2-D5D332DECC90}"/>
              </a:ext>
            </a:extLst>
          </p:cNvPr>
          <p:cNvSpPr>
            <a:spLocks noGrp="1"/>
          </p:cNvSpPr>
          <p:nvPr>
            <p:ph sz="half" idx="1"/>
          </p:nvPr>
        </p:nvSpPr>
        <p:spPr>
          <a:xfrm>
            <a:off x="3806190" y="1825625"/>
            <a:ext cx="7547610" cy="4351338"/>
          </a:xfrm>
        </p:spPr>
        <p:txBody>
          <a:bodyPr>
            <a:normAutofit fontScale="92500" lnSpcReduction="20000"/>
          </a:bodyPr>
          <a:lstStyle/>
          <a:p>
            <a:r>
              <a:rPr lang="en-US" dirty="0"/>
              <a:t>His arrival at Jerusalem, however, with the attendance of a military guard, showing that he had come on some important mission, excited the jealousy and hatred of the enemies of Israel. The heathen tribes settled near Jerusalem had previously indulged their enmity against the Jews by heaping upon them every insult and injury which they dared inflict. Foremost in this evil work were certain chiefs of these tribes, Sanballat the </a:t>
            </a:r>
            <a:r>
              <a:rPr lang="en-US" dirty="0" err="1"/>
              <a:t>Horonite</a:t>
            </a:r>
            <a:r>
              <a:rPr lang="en-US" dirty="0"/>
              <a:t>, </a:t>
            </a:r>
            <a:r>
              <a:rPr lang="en-US" dirty="0" err="1"/>
              <a:t>Tobiah</a:t>
            </a:r>
            <a:r>
              <a:rPr lang="en-US" dirty="0"/>
              <a:t> the Ammonite, and Geshem the Arabian; and from this time these leaders watched with jealous eye the movements of Nehemiah, and endeavored by every means in their power to thwart his plans and hinder his work.—The Southern Watchman, March 22, 1904. – {</a:t>
            </a:r>
            <a:r>
              <a:rPr lang="en-US" dirty="0" err="1"/>
              <a:t>ChS</a:t>
            </a:r>
            <a:r>
              <a:rPr lang="en-US" dirty="0"/>
              <a:t> 173.1}</a:t>
            </a:r>
          </a:p>
        </p:txBody>
      </p:sp>
    </p:spTree>
    <p:extLst>
      <p:ext uri="{BB962C8B-B14F-4D97-AF65-F5344CB8AC3E}">
        <p14:creationId xmlns:p14="http://schemas.microsoft.com/office/powerpoint/2010/main" val="42155211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82A3C-0923-5E9B-FA1F-D0EC6260C0B1}"/>
              </a:ext>
            </a:extLst>
          </p:cNvPr>
          <p:cNvSpPr>
            <a:spLocks noGrp="1"/>
          </p:cNvSpPr>
          <p:nvPr>
            <p:ph type="title"/>
          </p:nvPr>
        </p:nvSpPr>
        <p:spPr/>
        <p:txBody>
          <a:bodyPr/>
          <a:lstStyle/>
          <a:p>
            <a:r>
              <a:rPr lang="en-US" dirty="0"/>
              <a:t>DIVISION AMONG THE WORKMEN</a:t>
            </a:r>
          </a:p>
        </p:txBody>
      </p:sp>
      <p:sp>
        <p:nvSpPr>
          <p:cNvPr id="4" name="Content Placeholder 3">
            <a:extLst>
              <a:ext uri="{FF2B5EF4-FFF2-40B4-BE49-F238E27FC236}">
                <a16:creationId xmlns:a16="http://schemas.microsoft.com/office/drawing/2014/main" id="{FE5C6C09-0259-089E-EB43-320CBB7D7A08}"/>
              </a:ext>
            </a:extLst>
          </p:cNvPr>
          <p:cNvSpPr>
            <a:spLocks noGrp="1"/>
          </p:cNvSpPr>
          <p:nvPr>
            <p:ph sz="half" idx="1"/>
          </p:nvPr>
        </p:nvSpPr>
        <p:spPr>
          <a:xfrm>
            <a:off x="3646170" y="1825625"/>
            <a:ext cx="7707630" cy="4351338"/>
          </a:xfrm>
        </p:spPr>
        <p:txBody>
          <a:bodyPr>
            <a:normAutofit fontScale="77500" lnSpcReduction="20000"/>
          </a:bodyPr>
          <a:lstStyle/>
          <a:p>
            <a:r>
              <a:rPr lang="en-US" dirty="0"/>
              <a:t>They attempted to cause </a:t>
            </a:r>
            <a:r>
              <a:rPr lang="en-US" b="1" dirty="0"/>
              <a:t>division among the workmen </a:t>
            </a:r>
            <a:r>
              <a:rPr lang="en-US" dirty="0"/>
              <a:t>by </a:t>
            </a:r>
            <a:r>
              <a:rPr lang="en-US" b="1" dirty="0"/>
              <a:t>suggesting doubts and arousing unbelief as to their success</a:t>
            </a:r>
            <a:r>
              <a:rPr lang="en-US" dirty="0"/>
              <a:t>. They also ridiculed the efforts of the builders, </a:t>
            </a:r>
            <a:r>
              <a:rPr lang="en-US" b="1" dirty="0"/>
              <a:t>declared the enterprise an impossibility</a:t>
            </a:r>
            <a:r>
              <a:rPr lang="en-US" dirty="0"/>
              <a:t>, and predicted a disgraceful </a:t>
            </a:r>
            <a:r>
              <a:rPr lang="en-US" b="1" dirty="0"/>
              <a:t>failure</a:t>
            </a:r>
            <a:r>
              <a:rPr lang="en-US" dirty="0"/>
              <a:t>.... The builders on the wall were soon beset by more active opposition. They were compelled to guard continually against the plots of their sleepless adversaries. The emissaries of the enemy endeavored to destroy their courage by the circulation of false reports; conspiracies were formed on various pretexts to draw Nehemiah into their toils; and false-hearted Jews were found ready to aid the treacherous undertaking.... Emissaries of the enemy, professing friendliness, </a:t>
            </a:r>
            <a:r>
              <a:rPr lang="en-US" b="1" dirty="0"/>
              <a:t>mingled</a:t>
            </a:r>
            <a:r>
              <a:rPr lang="en-US" dirty="0"/>
              <a:t> with the builders, suggesting </a:t>
            </a:r>
            <a:r>
              <a:rPr lang="en-US" b="1" dirty="0"/>
              <a:t>changes</a:t>
            </a:r>
            <a:r>
              <a:rPr lang="en-US" dirty="0"/>
              <a:t> in the plan, seeking in various ways to divert the attention of the workers, to cause confusion and perplexity, and to arouse </a:t>
            </a:r>
            <a:r>
              <a:rPr lang="en-US" b="1" dirty="0"/>
              <a:t>distrust and suspicion</a:t>
            </a:r>
            <a:r>
              <a:rPr lang="en-US" dirty="0"/>
              <a:t>.—The Southern Watchman, April 12, 1904. – {</a:t>
            </a:r>
            <a:r>
              <a:rPr lang="en-US" dirty="0" err="1"/>
              <a:t>ChS</a:t>
            </a:r>
            <a:r>
              <a:rPr lang="en-US" dirty="0"/>
              <a:t> 173.2}</a:t>
            </a:r>
          </a:p>
        </p:txBody>
      </p:sp>
      <p:sp>
        <p:nvSpPr>
          <p:cNvPr id="5" name="TextBox 4">
            <a:extLst>
              <a:ext uri="{FF2B5EF4-FFF2-40B4-BE49-F238E27FC236}">
                <a16:creationId xmlns:a16="http://schemas.microsoft.com/office/drawing/2014/main" id="{460E0877-92AF-7409-14C0-8697FE69D651}"/>
              </a:ext>
            </a:extLst>
          </p:cNvPr>
          <p:cNvSpPr txBox="1"/>
          <p:nvPr/>
        </p:nvSpPr>
        <p:spPr>
          <a:xfrm>
            <a:off x="742950" y="1851660"/>
            <a:ext cx="2754630" cy="2862322"/>
          </a:xfrm>
          <a:prstGeom prst="rect">
            <a:avLst/>
          </a:prstGeom>
          <a:noFill/>
        </p:spPr>
        <p:txBody>
          <a:bodyPr wrap="square" rtlCol="0">
            <a:spAutoFit/>
          </a:bodyPr>
          <a:lstStyle/>
          <a:p>
            <a:pPr marL="285750" indent="-285750">
              <a:buFont typeface="Arial" panose="020B0604020202020204" pitchFamily="34" charset="0"/>
              <a:buChar char="•"/>
            </a:pPr>
            <a:r>
              <a:rPr lang="en-US" b="1" dirty="0"/>
              <a:t>Division</a:t>
            </a:r>
          </a:p>
          <a:p>
            <a:pPr marL="285750" indent="-285750">
              <a:buFont typeface="Arial" panose="020B0604020202020204" pitchFamily="34" charset="0"/>
              <a:buChar char="•"/>
            </a:pPr>
            <a:r>
              <a:rPr lang="en-US" b="1" dirty="0"/>
              <a:t>Doubts</a:t>
            </a:r>
          </a:p>
          <a:p>
            <a:pPr marL="285750" indent="-285750">
              <a:buFont typeface="Arial" panose="020B0604020202020204" pitchFamily="34" charset="0"/>
              <a:buChar char="•"/>
            </a:pPr>
            <a:r>
              <a:rPr lang="en-US" b="1" dirty="0"/>
              <a:t>Unbelief</a:t>
            </a:r>
          </a:p>
          <a:p>
            <a:pPr marL="285750" indent="-285750">
              <a:buFont typeface="Arial" panose="020B0604020202020204" pitchFamily="34" charset="0"/>
              <a:buChar char="•"/>
            </a:pPr>
            <a:r>
              <a:rPr lang="en-US" b="1" dirty="0"/>
              <a:t>Impossibility</a:t>
            </a:r>
          </a:p>
          <a:p>
            <a:pPr marL="285750" indent="-285750">
              <a:buFont typeface="Arial" panose="020B0604020202020204" pitchFamily="34" charset="0"/>
              <a:buChar char="•"/>
            </a:pPr>
            <a:r>
              <a:rPr lang="en-US" b="1" dirty="0"/>
              <a:t>Failure</a:t>
            </a:r>
          </a:p>
          <a:p>
            <a:pPr marL="285750" indent="-285750">
              <a:buFont typeface="Arial" panose="020B0604020202020204" pitchFamily="34" charset="0"/>
              <a:buChar char="•"/>
            </a:pPr>
            <a:r>
              <a:rPr lang="en-US" b="1" dirty="0"/>
              <a:t>Mingled</a:t>
            </a:r>
          </a:p>
          <a:p>
            <a:pPr marL="285750" indent="-285750">
              <a:buFont typeface="Arial" panose="020B0604020202020204" pitchFamily="34" charset="0"/>
              <a:buChar char="•"/>
            </a:pPr>
            <a:r>
              <a:rPr lang="en-US" b="1" dirty="0"/>
              <a:t>Changes</a:t>
            </a:r>
          </a:p>
          <a:p>
            <a:pPr marL="285750" indent="-285750">
              <a:buFont typeface="Arial" panose="020B0604020202020204" pitchFamily="34" charset="0"/>
              <a:buChar char="•"/>
            </a:pPr>
            <a:r>
              <a:rPr lang="en-US" dirty="0"/>
              <a:t>Divert</a:t>
            </a:r>
          </a:p>
          <a:p>
            <a:pPr marL="285750" indent="-285750">
              <a:buFont typeface="Arial" panose="020B0604020202020204" pitchFamily="34" charset="0"/>
              <a:buChar char="•"/>
            </a:pPr>
            <a:r>
              <a:rPr lang="en-US" dirty="0"/>
              <a:t>Confusion</a:t>
            </a:r>
          </a:p>
          <a:p>
            <a:pPr marL="285750" indent="-285750">
              <a:buFont typeface="Arial" panose="020B0604020202020204" pitchFamily="34" charset="0"/>
              <a:buChar char="•"/>
            </a:pPr>
            <a:r>
              <a:rPr lang="en-US" dirty="0"/>
              <a:t>Perplexity</a:t>
            </a:r>
          </a:p>
        </p:txBody>
      </p:sp>
    </p:spTree>
    <p:extLst>
      <p:ext uri="{BB962C8B-B14F-4D97-AF65-F5344CB8AC3E}">
        <p14:creationId xmlns:p14="http://schemas.microsoft.com/office/powerpoint/2010/main" val="271078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1"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2"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3"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linds(horizontal)">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4"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blinds(horizontal)">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5"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blinds(horizontal)">
                                      <p:cBhvr>
                                        <p:cTn id="32" dur="5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6" nodeType="clickEffect">
                                  <p:stCondLst>
                                    <p:cond delay="0"/>
                                  </p:stCondLst>
                                  <p:childTnLst>
                                    <p:set>
                                      <p:cBhvr>
                                        <p:cTn id="36" dur="1" fill="hold">
                                          <p:stCondLst>
                                            <p:cond delay="0"/>
                                          </p:stCondLst>
                                        </p:cTn>
                                        <p:tgtEl>
                                          <p:spTgt spid="5"/>
                                        </p:tgtEl>
                                        <p:attrNameLst>
                                          <p:attrName>style.visibility</p:attrName>
                                        </p:attrNameLst>
                                      </p:cBhvr>
                                      <p:to>
                                        <p:strVal val="visible"/>
                                      </p:to>
                                    </p:set>
                                    <p:animEffect transition="in" filter="blinds(horizontal)">
                                      <p:cBhvr>
                                        <p:cTn id="37" dur="500"/>
                                        <p:tgtEl>
                                          <p:spTgt spid="5"/>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7"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blinds(horizontal)">
                                      <p:cBhvr>
                                        <p:cTn id="42" dur="500"/>
                                        <p:tgtEl>
                                          <p:spTgt spid="5"/>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8" nodeType="clickEffect">
                                  <p:stCondLst>
                                    <p:cond delay="0"/>
                                  </p:stCondLst>
                                  <p:childTnLst>
                                    <p:set>
                                      <p:cBhvr>
                                        <p:cTn id="46" dur="1" fill="hold">
                                          <p:stCondLst>
                                            <p:cond delay="0"/>
                                          </p:stCondLst>
                                        </p:cTn>
                                        <p:tgtEl>
                                          <p:spTgt spid="5"/>
                                        </p:tgtEl>
                                        <p:attrNameLst>
                                          <p:attrName>style.visibility</p:attrName>
                                        </p:attrNameLst>
                                      </p:cBhvr>
                                      <p:to>
                                        <p:strVal val="visible"/>
                                      </p:to>
                                    </p:set>
                                    <p:animEffect transition="in" filter="blinds(horizontal)">
                                      <p:cBhvr>
                                        <p:cTn id="4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5" grpId="2"/>
      <p:bldP spid="5" grpId="3"/>
      <p:bldP spid="5" grpId="4"/>
      <p:bldP spid="5" grpId="5"/>
      <p:bldP spid="5" grpId="6"/>
      <p:bldP spid="5" grpId="7"/>
      <p:bldP spid="5" grpId="8"/>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9FDF6-628C-81F0-DFF4-F411C20C0F1E}"/>
              </a:ext>
            </a:extLst>
          </p:cNvPr>
          <p:cNvSpPr>
            <a:spLocks noGrp="1"/>
          </p:cNvSpPr>
          <p:nvPr>
            <p:ph type="title"/>
          </p:nvPr>
        </p:nvSpPr>
        <p:spPr/>
        <p:txBody>
          <a:bodyPr/>
          <a:lstStyle/>
          <a:p>
            <a:r>
              <a:rPr lang="en-US" dirty="0"/>
              <a:t>The Enemy</a:t>
            </a:r>
          </a:p>
        </p:txBody>
      </p:sp>
      <p:sp>
        <p:nvSpPr>
          <p:cNvPr id="3" name="Content Placeholder 2">
            <a:extLst>
              <a:ext uri="{FF2B5EF4-FFF2-40B4-BE49-F238E27FC236}">
                <a16:creationId xmlns:a16="http://schemas.microsoft.com/office/drawing/2014/main" id="{47B97334-E58C-888D-0908-0136D0B0189D}"/>
              </a:ext>
            </a:extLst>
          </p:cNvPr>
          <p:cNvSpPr>
            <a:spLocks noGrp="1"/>
          </p:cNvSpPr>
          <p:nvPr>
            <p:ph sz="half" idx="1"/>
          </p:nvPr>
        </p:nvSpPr>
        <p:spPr/>
        <p:txBody>
          <a:bodyPr>
            <a:normAutofit lnSpcReduction="10000"/>
          </a:bodyPr>
          <a:lstStyle/>
          <a:p>
            <a:pPr marL="0" indent="0">
              <a:buNone/>
            </a:pPr>
            <a:r>
              <a:rPr lang="en-US" dirty="0"/>
              <a:t>Nehemiah 6.</a:t>
            </a:r>
          </a:p>
          <a:p>
            <a:r>
              <a:rPr lang="en-US" dirty="0"/>
              <a:t>Sanballat and his confederates dared not make open war upon the Jews; but with increasing malice they continued their secret efforts to discourage, perplex, and injure them. …. At last they devised a plan by which they hoped to draw Nehemiah from his station, and while they had him in their power, to kill or imprison him. – {PK 653.1}</a:t>
            </a:r>
          </a:p>
        </p:txBody>
      </p:sp>
      <p:sp>
        <p:nvSpPr>
          <p:cNvPr id="4" name="Content Placeholder 3">
            <a:extLst>
              <a:ext uri="{FF2B5EF4-FFF2-40B4-BE49-F238E27FC236}">
                <a16:creationId xmlns:a16="http://schemas.microsoft.com/office/drawing/2014/main" id="{13AF6E00-0E67-1A08-DCC9-F626ECDAF9EF}"/>
              </a:ext>
            </a:extLst>
          </p:cNvPr>
          <p:cNvSpPr>
            <a:spLocks noGrp="1"/>
          </p:cNvSpPr>
          <p:nvPr>
            <p:ph sz="half" idx="2"/>
          </p:nvPr>
        </p:nvSpPr>
        <p:spPr/>
        <p:txBody>
          <a:bodyPr>
            <a:normAutofit lnSpcReduction="10000"/>
          </a:bodyPr>
          <a:lstStyle/>
          <a:p>
            <a:endParaRPr lang="en-US"/>
          </a:p>
        </p:txBody>
      </p:sp>
    </p:spTree>
    <p:extLst>
      <p:ext uri="{BB962C8B-B14F-4D97-AF65-F5344CB8AC3E}">
        <p14:creationId xmlns:p14="http://schemas.microsoft.com/office/powerpoint/2010/main" val="33753875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86184-49E1-B2E3-656B-1673C7A654BD}"/>
              </a:ext>
            </a:extLst>
          </p:cNvPr>
          <p:cNvSpPr>
            <a:spLocks noGrp="1"/>
          </p:cNvSpPr>
          <p:nvPr>
            <p:ph type="title"/>
          </p:nvPr>
        </p:nvSpPr>
        <p:spPr/>
        <p:txBody>
          <a:bodyPr/>
          <a:lstStyle/>
          <a:p>
            <a:r>
              <a:rPr lang="en-US" dirty="0"/>
              <a:t>The Enemy</a:t>
            </a:r>
          </a:p>
        </p:txBody>
      </p:sp>
      <p:sp>
        <p:nvSpPr>
          <p:cNvPr id="3" name="Content Placeholder 2">
            <a:extLst>
              <a:ext uri="{FF2B5EF4-FFF2-40B4-BE49-F238E27FC236}">
                <a16:creationId xmlns:a16="http://schemas.microsoft.com/office/drawing/2014/main" id="{97338EDB-A6EE-89EA-96F1-E93C7F4B6509}"/>
              </a:ext>
            </a:extLst>
          </p:cNvPr>
          <p:cNvSpPr>
            <a:spLocks noGrp="1"/>
          </p:cNvSpPr>
          <p:nvPr>
            <p:ph sz="half" idx="1"/>
          </p:nvPr>
        </p:nvSpPr>
        <p:spPr/>
        <p:txBody>
          <a:bodyPr>
            <a:normAutofit fontScale="92500" lnSpcReduction="20000"/>
          </a:bodyPr>
          <a:lstStyle/>
          <a:p>
            <a:endParaRPr lang="en-US" dirty="0"/>
          </a:p>
          <a:p>
            <a:r>
              <a:rPr lang="en-US" dirty="0"/>
              <a:t>“What do these feeble Jews?” exclaimed Sanballat mockingly; “will they fortify themselves? ... will they revive the stones out of the heaps of the rubbish which are burned?” </a:t>
            </a:r>
            <a:r>
              <a:rPr lang="en-US" dirty="0" err="1"/>
              <a:t>Tobiah</a:t>
            </a:r>
            <a:r>
              <a:rPr lang="en-US" dirty="0"/>
              <a:t>, still more contemptuous, added, “Even that which they build, if a fox go up, he shall even break down their stone wall.” – {PK 641.2}</a:t>
            </a:r>
          </a:p>
        </p:txBody>
      </p:sp>
      <p:sp>
        <p:nvSpPr>
          <p:cNvPr id="4" name="Content Placeholder 3">
            <a:extLst>
              <a:ext uri="{FF2B5EF4-FFF2-40B4-BE49-F238E27FC236}">
                <a16:creationId xmlns:a16="http://schemas.microsoft.com/office/drawing/2014/main" id="{D6307FFD-02CF-8D04-3102-362BC9BBBD64}"/>
              </a:ext>
            </a:extLst>
          </p:cNvPr>
          <p:cNvSpPr>
            <a:spLocks noGrp="1"/>
          </p:cNvSpPr>
          <p:nvPr>
            <p:ph sz="half" idx="2"/>
          </p:nvPr>
        </p:nvSpPr>
        <p:spPr/>
        <p:txBody>
          <a:bodyPr>
            <a:normAutofit fontScale="92500" lnSpcReduction="20000"/>
          </a:bodyPr>
          <a:lstStyle/>
          <a:p>
            <a:r>
              <a:rPr lang="en-US" dirty="0"/>
              <a:t>But the restoration of the defenses of Jerusalem did not go forward unhindered. Satan was working to stir up opposition and bring discouragement. Sanballat, </a:t>
            </a:r>
            <a:r>
              <a:rPr lang="en-US" dirty="0" err="1"/>
              <a:t>Tobiah</a:t>
            </a:r>
            <a:r>
              <a:rPr lang="en-US" dirty="0"/>
              <a:t>, and Geshem, his principal agents in this movement, now set themselves to hinder the work of rebuilding. They endeavored to cause division among the workmen. They ridiculed the efforts of the builders, declaring the enterprise an impossibility and predicting failure. – {PK 641.1}</a:t>
            </a:r>
          </a:p>
        </p:txBody>
      </p:sp>
    </p:spTree>
    <p:extLst>
      <p:ext uri="{BB962C8B-B14F-4D97-AF65-F5344CB8AC3E}">
        <p14:creationId xmlns:p14="http://schemas.microsoft.com/office/powerpoint/2010/main" val="11025316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550F9-8A1C-A23D-41E8-15C81D80809B}"/>
              </a:ext>
            </a:extLst>
          </p:cNvPr>
          <p:cNvSpPr>
            <a:spLocks noGrp="1"/>
          </p:cNvSpPr>
          <p:nvPr>
            <p:ph type="title"/>
          </p:nvPr>
        </p:nvSpPr>
        <p:spPr/>
        <p:txBody>
          <a:bodyPr/>
          <a:lstStyle/>
          <a:p>
            <a:r>
              <a:rPr lang="en-US" dirty="0"/>
              <a:t>The Enemy</a:t>
            </a:r>
          </a:p>
        </p:txBody>
      </p:sp>
      <p:sp>
        <p:nvSpPr>
          <p:cNvPr id="3" name="Content Placeholder 2">
            <a:extLst>
              <a:ext uri="{FF2B5EF4-FFF2-40B4-BE49-F238E27FC236}">
                <a16:creationId xmlns:a16="http://schemas.microsoft.com/office/drawing/2014/main" id="{1DC6BBCD-86F3-9990-5B8A-D5583B0C5491}"/>
              </a:ext>
            </a:extLst>
          </p:cNvPr>
          <p:cNvSpPr>
            <a:spLocks noGrp="1"/>
          </p:cNvSpPr>
          <p:nvPr>
            <p:ph sz="half" idx="1"/>
          </p:nvPr>
        </p:nvSpPr>
        <p:spPr/>
        <p:txBody>
          <a:bodyPr>
            <a:normAutofit fontScale="92500" lnSpcReduction="20000"/>
          </a:bodyPr>
          <a:lstStyle/>
          <a:p>
            <a:r>
              <a:rPr lang="en-US" dirty="0"/>
              <a:t>Nehemiah 2:19</a:t>
            </a:r>
          </a:p>
          <a:p>
            <a:r>
              <a:rPr lang="en-US" dirty="0"/>
              <a:t>But when Sanballat the </a:t>
            </a:r>
            <a:r>
              <a:rPr lang="en-US" dirty="0" err="1"/>
              <a:t>Horonite</a:t>
            </a:r>
            <a:r>
              <a:rPr lang="en-US" dirty="0"/>
              <a:t>, and </a:t>
            </a:r>
            <a:r>
              <a:rPr lang="en-US" dirty="0" err="1"/>
              <a:t>Tobiah</a:t>
            </a:r>
            <a:r>
              <a:rPr lang="en-US" dirty="0"/>
              <a:t> the servant, the Ammonite, and Geshem the Arabian, heard it, they laughed us to scorn, and despised us, and said, What is this thing that ye do? will ye rebel against the king? 20 Then answered I them, and said unto them, The God of heaven, he will prosper us; therefore we his servants will arise and build: but ye have no portion, nor right, nor memorial, in Jerusalem. </a:t>
            </a:r>
          </a:p>
        </p:txBody>
      </p:sp>
      <p:sp>
        <p:nvSpPr>
          <p:cNvPr id="4" name="Content Placeholder 3">
            <a:extLst>
              <a:ext uri="{FF2B5EF4-FFF2-40B4-BE49-F238E27FC236}">
                <a16:creationId xmlns:a16="http://schemas.microsoft.com/office/drawing/2014/main" id="{CF225062-62A7-6F24-E2FF-D8232FEF1A65}"/>
              </a:ext>
            </a:extLst>
          </p:cNvPr>
          <p:cNvSpPr>
            <a:spLocks noGrp="1"/>
          </p:cNvSpPr>
          <p:nvPr>
            <p:ph sz="half" idx="2"/>
          </p:nvPr>
        </p:nvSpPr>
        <p:spPr/>
        <p:txBody>
          <a:bodyPr>
            <a:normAutofit fontScale="92500" lnSpcReduction="20000"/>
          </a:bodyPr>
          <a:lstStyle/>
          <a:p>
            <a:endParaRPr lang="en-US"/>
          </a:p>
        </p:txBody>
      </p:sp>
    </p:spTree>
    <p:extLst>
      <p:ext uri="{BB962C8B-B14F-4D97-AF65-F5344CB8AC3E}">
        <p14:creationId xmlns:p14="http://schemas.microsoft.com/office/powerpoint/2010/main" val="40313591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BBFED-1250-A41D-6BDE-01125EF64B41}"/>
              </a:ext>
            </a:extLst>
          </p:cNvPr>
          <p:cNvSpPr>
            <a:spLocks noGrp="1"/>
          </p:cNvSpPr>
          <p:nvPr>
            <p:ph type="title"/>
          </p:nvPr>
        </p:nvSpPr>
        <p:spPr/>
        <p:txBody>
          <a:bodyPr/>
          <a:lstStyle/>
          <a:p>
            <a:r>
              <a:rPr lang="en-US" dirty="0"/>
              <a:t>The need of the church today</a:t>
            </a:r>
          </a:p>
        </p:txBody>
      </p:sp>
      <p:sp>
        <p:nvSpPr>
          <p:cNvPr id="3" name="Content Placeholder 2">
            <a:extLst>
              <a:ext uri="{FF2B5EF4-FFF2-40B4-BE49-F238E27FC236}">
                <a16:creationId xmlns:a16="http://schemas.microsoft.com/office/drawing/2014/main" id="{1FF79EE1-A977-1203-EAA2-039AD66FA13A}"/>
              </a:ext>
            </a:extLst>
          </p:cNvPr>
          <p:cNvSpPr>
            <a:spLocks noGrp="1"/>
          </p:cNvSpPr>
          <p:nvPr>
            <p:ph sz="half" idx="1"/>
          </p:nvPr>
        </p:nvSpPr>
        <p:spPr>
          <a:xfrm>
            <a:off x="6278880" y="1825624"/>
            <a:ext cx="5181600" cy="4575175"/>
          </a:xfrm>
        </p:spPr>
        <p:txBody>
          <a:bodyPr>
            <a:normAutofit fontScale="85000" lnSpcReduction="20000"/>
          </a:bodyPr>
          <a:lstStyle/>
          <a:p>
            <a:r>
              <a:rPr lang="en-US" dirty="0"/>
              <a:t>There is need of </a:t>
            </a:r>
            <a:r>
              <a:rPr lang="en-US" dirty="0" err="1"/>
              <a:t>Nehemiahs</a:t>
            </a:r>
            <a:r>
              <a:rPr lang="en-US" dirty="0"/>
              <a:t> in the church today,—not men who can pray and preach only, but men whose prayers and sermons are braced with firm and eager purpose. The course pursued by this Hebrew patriot in the accomplishment of his plans is one that should still be adopted by ministers and leading men. When they have laid their plans, they should present them to the church in such a manner as to win their interest and co-operation. Let the people understand the plans and share in the work, and they will have a personal interest in its prosperity. ST December 6, 1883, par. 15</a:t>
            </a:r>
          </a:p>
        </p:txBody>
      </p:sp>
    </p:spTree>
    <p:extLst>
      <p:ext uri="{BB962C8B-B14F-4D97-AF65-F5344CB8AC3E}">
        <p14:creationId xmlns:p14="http://schemas.microsoft.com/office/powerpoint/2010/main" val="20355783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61EB9-7E4F-5F89-2AA7-EB807494D57D}"/>
              </a:ext>
            </a:extLst>
          </p:cNvPr>
          <p:cNvSpPr>
            <a:spLocks noGrp="1"/>
          </p:cNvSpPr>
          <p:nvPr>
            <p:ph type="title"/>
          </p:nvPr>
        </p:nvSpPr>
        <p:spPr/>
        <p:txBody>
          <a:bodyPr/>
          <a:lstStyle/>
          <a:p>
            <a:r>
              <a:rPr lang="en-US" dirty="0"/>
              <a:t>The experience of Nehemiah in our time</a:t>
            </a:r>
          </a:p>
        </p:txBody>
      </p:sp>
      <p:sp>
        <p:nvSpPr>
          <p:cNvPr id="4" name="Content Placeholder 3">
            <a:extLst>
              <a:ext uri="{FF2B5EF4-FFF2-40B4-BE49-F238E27FC236}">
                <a16:creationId xmlns:a16="http://schemas.microsoft.com/office/drawing/2014/main" id="{B8AC5423-B8B0-C705-4AF2-AFCED78CECC3}"/>
              </a:ext>
            </a:extLst>
          </p:cNvPr>
          <p:cNvSpPr>
            <a:spLocks noGrp="1"/>
          </p:cNvSpPr>
          <p:nvPr>
            <p:ph sz="half" idx="1"/>
          </p:nvPr>
        </p:nvSpPr>
        <p:spPr>
          <a:xfrm>
            <a:off x="1228725" y="1825625"/>
            <a:ext cx="10125075" cy="4351338"/>
          </a:xfrm>
        </p:spPr>
        <p:txBody>
          <a:bodyPr>
            <a:normAutofit fontScale="85000" lnSpcReduction="20000"/>
          </a:bodyPr>
          <a:lstStyle/>
          <a:p>
            <a:r>
              <a:rPr lang="en-US" dirty="0"/>
              <a:t>The experience of Nehemiah is repeated in the history of God’s people in this time. Those who labor in the cause of truth will find that they cannot do this without exciting the anger of its enemies. Though they have been called of God to the work in which they are engaged, and their course is approved of Him, they cannot escape reproach and derision. They will be denounced as visionary, unreliable, scheming, hypocritical,—anything, in short, that will suit the purpose of their enemies. The most sacred things will be represented in a ridiculous light to amuse the ungodly. A very small amount of sarcasm and low wit, united with envy, jealousy, impiety, and hatred, is sufficient to excite the mirth of the profane scoffer. </a:t>
            </a:r>
            <a:r>
              <a:rPr lang="en-US" b="1" dirty="0"/>
              <a:t>And these presumptuous jesters sharpen one another’s ingenuity, and embolden each other in their blasphemous work. Contempt and derision are indeed painful to human nature; but they must be endured by all who are true to God. It is the policy of Satan thus to turn souls from doing the work which the Lord has laid upon them</a:t>
            </a:r>
            <a:r>
              <a:rPr lang="en-US" dirty="0"/>
              <a:t>.—The Southern Watchman, April 12, 1904. – {</a:t>
            </a:r>
            <a:r>
              <a:rPr lang="en-US" dirty="0" err="1"/>
              <a:t>ChS</a:t>
            </a:r>
            <a:r>
              <a:rPr lang="en-US" dirty="0"/>
              <a:t> 173.3}</a:t>
            </a:r>
          </a:p>
        </p:txBody>
      </p:sp>
    </p:spTree>
    <p:extLst>
      <p:ext uri="{BB962C8B-B14F-4D97-AF65-F5344CB8AC3E}">
        <p14:creationId xmlns:p14="http://schemas.microsoft.com/office/powerpoint/2010/main" val="26495621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0E333-F1BE-3E14-77B9-CF74FD7300C1}"/>
              </a:ext>
            </a:extLst>
          </p:cNvPr>
          <p:cNvSpPr>
            <a:spLocks noGrp="1"/>
          </p:cNvSpPr>
          <p:nvPr>
            <p:ph type="title"/>
          </p:nvPr>
        </p:nvSpPr>
        <p:spPr/>
        <p:txBody>
          <a:bodyPr/>
          <a:lstStyle/>
          <a:p>
            <a:r>
              <a:rPr lang="en-US" dirty="0"/>
              <a:t>The experience of Nehemiah in our time</a:t>
            </a:r>
          </a:p>
        </p:txBody>
      </p:sp>
      <p:sp>
        <p:nvSpPr>
          <p:cNvPr id="3" name="Content Placeholder 2">
            <a:extLst>
              <a:ext uri="{FF2B5EF4-FFF2-40B4-BE49-F238E27FC236}">
                <a16:creationId xmlns:a16="http://schemas.microsoft.com/office/drawing/2014/main" id="{A0C82CEA-A3E9-89B2-7A06-1D5A1335F5D1}"/>
              </a:ext>
            </a:extLst>
          </p:cNvPr>
          <p:cNvSpPr>
            <a:spLocks noGrp="1"/>
          </p:cNvSpPr>
          <p:nvPr>
            <p:ph sz="half" idx="1"/>
          </p:nvPr>
        </p:nvSpPr>
        <p:spPr>
          <a:xfrm>
            <a:off x="1023944" y="1711321"/>
            <a:ext cx="5181600" cy="4667250"/>
          </a:xfrm>
        </p:spPr>
        <p:txBody>
          <a:bodyPr>
            <a:normAutofit/>
          </a:bodyPr>
          <a:lstStyle/>
          <a:p>
            <a:r>
              <a:rPr lang="en-US" sz="2400" b="1" dirty="0"/>
              <a:t>reproach and derision</a:t>
            </a:r>
          </a:p>
          <a:p>
            <a:r>
              <a:rPr lang="en-US" sz="2400" b="1" dirty="0"/>
              <a:t>denounced as visionary</a:t>
            </a:r>
          </a:p>
          <a:p>
            <a:r>
              <a:rPr lang="en-US" sz="2400" b="1" dirty="0"/>
              <a:t>Unreliable</a:t>
            </a:r>
          </a:p>
          <a:p>
            <a:r>
              <a:rPr lang="en-US" sz="2400" b="1" dirty="0"/>
              <a:t>Scheming</a:t>
            </a:r>
          </a:p>
          <a:p>
            <a:r>
              <a:rPr lang="en-US" sz="2400" b="1" dirty="0"/>
              <a:t>Hypocritical</a:t>
            </a:r>
          </a:p>
          <a:p>
            <a:r>
              <a:rPr lang="en-US" sz="2400" b="1" dirty="0"/>
              <a:t>Ridiculous light </a:t>
            </a:r>
          </a:p>
          <a:p>
            <a:r>
              <a:rPr lang="en-US" sz="2400" b="1" dirty="0"/>
              <a:t>Sarcasm </a:t>
            </a:r>
          </a:p>
          <a:p>
            <a:r>
              <a:rPr lang="en-US" sz="2400" b="1" dirty="0"/>
              <a:t>Envy, </a:t>
            </a:r>
          </a:p>
          <a:p>
            <a:r>
              <a:rPr lang="en-US" sz="2400" b="1" dirty="0"/>
              <a:t>Jealousy, </a:t>
            </a:r>
          </a:p>
          <a:p>
            <a:r>
              <a:rPr lang="en-US" sz="2400" b="1" dirty="0"/>
              <a:t>Impiety, hatred</a:t>
            </a:r>
          </a:p>
        </p:txBody>
      </p:sp>
      <p:sp>
        <p:nvSpPr>
          <p:cNvPr id="4" name="Content Placeholder 3">
            <a:extLst>
              <a:ext uri="{FF2B5EF4-FFF2-40B4-BE49-F238E27FC236}">
                <a16:creationId xmlns:a16="http://schemas.microsoft.com/office/drawing/2014/main" id="{1B5923D6-6F88-6F98-2E49-4BEA0A121FC4}"/>
              </a:ext>
            </a:extLst>
          </p:cNvPr>
          <p:cNvSpPr>
            <a:spLocks noGrp="1"/>
          </p:cNvSpPr>
          <p:nvPr>
            <p:ph sz="half" idx="2"/>
          </p:nvPr>
        </p:nvSpPr>
        <p:spPr/>
        <p:txBody>
          <a:bodyPr>
            <a:normAutofit/>
          </a:bodyPr>
          <a:lstStyle/>
          <a:p>
            <a:r>
              <a:rPr lang="en-US" sz="2800" b="1" dirty="0"/>
              <a:t>painful </a:t>
            </a:r>
          </a:p>
          <a:p>
            <a:r>
              <a:rPr lang="en-US" sz="2800" b="1" dirty="0"/>
              <a:t>must be endured </a:t>
            </a:r>
          </a:p>
          <a:p>
            <a:r>
              <a:rPr lang="en-US" sz="2800" b="1" dirty="0"/>
              <a:t>by all who are true to God. </a:t>
            </a:r>
            <a:endParaRPr lang="en-US" dirty="0"/>
          </a:p>
        </p:txBody>
      </p:sp>
    </p:spTree>
    <p:extLst>
      <p:ext uri="{BB962C8B-B14F-4D97-AF65-F5344CB8AC3E}">
        <p14:creationId xmlns:p14="http://schemas.microsoft.com/office/powerpoint/2010/main" val="17164011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93EA3-A3DC-994F-B8F3-DB46FED28524}"/>
              </a:ext>
            </a:extLst>
          </p:cNvPr>
          <p:cNvSpPr>
            <a:spLocks noGrp="1"/>
          </p:cNvSpPr>
          <p:nvPr>
            <p:ph type="title"/>
          </p:nvPr>
        </p:nvSpPr>
        <p:spPr/>
        <p:txBody>
          <a:bodyPr/>
          <a:lstStyle/>
          <a:p>
            <a:r>
              <a:rPr lang="en-US" sz="4400" b="1" dirty="0"/>
              <a:t>MUST BE ENDURED </a:t>
            </a:r>
            <a:endParaRPr lang="en-US" dirty="0"/>
          </a:p>
        </p:txBody>
      </p:sp>
      <p:sp>
        <p:nvSpPr>
          <p:cNvPr id="4" name="Content Placeholder 3">
            <a:extLst>
              <a:ext uri="{FF2B5EF4-FFF2-40B4-BE49-F238E27FC236}">
                <a16:creationId xmlns:a16="http://schemas.microsoft.com/office/drawing/2014/main" id="{E26E3457-17A7-E076-87BC-59DCB28773D1}"/>
              </a:ext>
            </a:extLst>
          </p:cNvPr>
          <p:cNvSpPr>
            <a:spLocks noGrp="1"/>
          </p:cNvSpPr>
          <p:nvPr>
            <p:ph sz="half" idx="1"/>
          </p:nvPr>
        </p:nvSpPr>
        <p:spPr>
          <a:xfrm>
            <a:off x="4843463" y="1825625"/>
            <a:ext cx="6510337" cy="4351338"/>
          </a:xfrm>
        </p:spPr>
        <p:txBody>
          <a:bodyPr>
            <a:normAutofit lnSpcReduction="10000"/>
          </a:bodyPr>
          <a:lstStyle/>
          <a:p>
            <a:r>
              <a:rPr lang="en-US" dirty="0"/>
              <a:t>Nehemiah and his companions did not shrink from hardships, or excuse themselves from trying service. Neither by night nor by day, not even during the brief time given to slumber, did they put off their clothing, or even lay aside their armor. “So neither I, nor my brethren, nor my servants, nor the men of the guard which followed me, none of us put off our clothes, saving that every one put them off for washing.”—The Southern Watchman, April 26, 1904.</a:t>
            </a:r>
          </a:p>
        </p:txBody>
      </p:sp>
    </p:spTree>
    <p:extLst>
      <p:ext uri="{BB962C8B-B14F-4D97-AF65-F5344CB8AC3E}">
        <p14:creationId xmlns:p14="http://schemas.microsoft.com/office/powerpoint/2010/main" val="14833345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D8403-D6F3-109C-7031-F7DFE333B189}"/>
              </a:ext>
            </a:extLst>
          </p:cNvPr>
          <p:cNvSpPr>
            <a:spLocks noGrp="1"/>
          </p:cNvSpPr>
          <p:nvPr>
            <p:ph type="title"/>
          </p:nvPr>
        </p:nvSpPr>
        <p:spPr>
          <a:solidFill>
            <a:schemeClr val="bg1"/>
          </a:solidFill>
        </p:spPr>
        <p:txBody>
          <a:bodyPr/>
          <a:lstStyle/>
          <a:p>
            <a:r>
              <a:rPr lang="en-US" dirty="0"/>
              <a:t>No everyone will fallow</a:t>
            </a:r>
          </a:p>
        </p:txBody>
      </p:sp>
      <p:sp>
        <p:nvSpPr>
          <p:cNvPr id="4" name="Content Placeholder 3">
            <a:extLst>
              <a:ext uri="{FF2B5EF4-FFF2-40B4-BE49-F238E27FC236}">
                <a16:creationId xmlns:a16="http://schemas.microsoft.com/office/drawing/2014/main" id="{67CF376F-5561-D20C-68AF-6F0E8AE93ACB}"/>
              </a:ext>
            </a:extLst>
          </p:cNvPr>
          <p:cNvSpPr>
            <a:spLocks noGrp="1"/>
          </p:cNvSpPr>
          <p:nvPr>
            <p:ph sz="half" idx="1"/>
          </p:nvPr>
        </p:nvSpPr>
        <p:spPr>
          <a:xfrm>
            <a:off x="1985963" y="1825625"/>
            <a:ext cx="9367837" cy="4351338"/>
          </a:xfrm>
        </p:spPr>
        <p:txBody>
          <a:bodyPr>
            <a:normAutofit fontScale="92500" lnSpcReduction="10000"/>
          </a:bodyPr>
          <a:lstStyle/>
          <a:p>
            <a:r>
              <a:rPr lang="en-US" dirty="0"/>
              <a:t>In every religious movement there are some who, while they cannot deny that it is the work of God, will keep themselves aloof, refusing to make any effort to advance it. But in enterprises to promote their selfish interests, these men are often the most active and energetic workers. It were well to remember that record kept on high, the book of God, in which all our motives and our works are written,—that book in which there are no omissions, no mistakes, and out of which we are to be judged. There every neglected opportunity to do service for God will be faithfully reported, and every deed of faith and love, however humble, will be held in everlasting remembrance.—The Southern Watchman, April 5, 1904.</a:t>
            </a:r>
          </a:p>
        </p:txBody>
      </p:sp>
    </p:spTree>
    <p:extLst>
      <p:ext uri="{BB962C8B-B14F-4D97-AF65-F5344CB8AC3E}">
        <p14:creationId xmlns:p14="http://schemas.microsoft.com/office/powerpoint/2010/main" val="42690261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A8B16-AFC0-0029-8E82-9BFB5D97E272}"/>
              </a:ext>
            </a:extLst>
          </p:cNvPr>
          <p:cNvSpPr>
            <a:spLocks noGrp="1"/>
          </p:cNvSpPr>
          <p:nvPr>
            <p:ph type="title"/>
          </p:nvPr>
        </p:nvSpPr>
        <p:spPr/>
        <p:txBody>
          <a:bodyPr/>
          <a:lstStyle/>
          <a:p>
            <a:r>
              <a:rPr lang="en-US" dirty="0"/>
              <a:t>THE OPPOSITION NOW</a:t>
            </a:r>
          </a:p>
        </p:txBody>
      </p:sp>
      <p:sp>
        <p:nvSpPr>
          <p:cNvPr id="4" name="Content Placeholder 3">
            <a:extLst>
              <a:ext uri="{FF2B5EF4-FFF2-40B4-BE49-F238E27FC236}">
                <a16:creationId xmlns:a16="http://schemas.microsoft.com/office/drawing/2014/main" id="{4E2521C9-D246-BD61-A04B-5DEEC2EA0409}"/>
              </a:ext>
            </a:extLst>
          </p:cNvPr>
          <p:cNvSpPr>
            <a:spLocks noGrp="1"/>
          </p:cNvSpPr>
          <p:nvPr>
            <p:ph sz="half" idx="1"/>
          </p:nvPr>
        </p:nvSpPr>
        <p:spPr>
          <a:xfrm>
            <a:off x="3097530" y="1825625"/>
            <a:ext cx="8256270" cy="4351338"/>
          </a:xfrm>
        </p:spPr>
        <p:txBody>
          <a:bodyPr>
            <a:normAutofit fontScale="92500" lnSpcReduction="10000"/>
          </a:bodyPr>
          <a:lstStyle/>
          <a:p>
            <a:r>
              <a:rPr lang="en-US" dirty="0"/>
              <a:t>The apostles built upon a sure foundation, even the Rock of Ages. To this foundation they brought the stones that they quarried from the world. Not without hindrance did the builders labor. Their work was made exceedingly difficult by the opposition of the enemies of Christ. They had to contend against the bigotry, prejudice, and hatred of those who were building upon a false foundation. Many who wrought as builders of the church could be likened to the builders of the wall in Nehemiah’s day, of whom it is written: “They which </a:t>
            </a:r>
            <a:r>
              <a:rPr lang="en-US" dirty="0" err="1"/>
              <a:t>builded</a:t>
            </a:r>
            <a:r>
              <a:rPr lang="en-US" dirty="0"/>
              <a:t> on the wall, and they that bare burdens, with those that laded, everyone with one of his hands wrought in the work, and with the other hand held a weapon.” Nehemiah 4:17. – {AA 596.3}</a:t>
            </a:r>
          </a:p>
        </p:txBody>
      </p:sp>
    </p:spTree>
    <p:extLst>
      <p:ext uri="{BB962C8B-B14F-4D97-AF65-F5344CB8AC3E}">
        <p14:creationId xmlns:p14="http://schemas.microsoft.com/office/powerpoint/2010/main" val="38543397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57C3D-87B0-0031-EC10-973AB9C56F7B}"/>
              </a:ext>
            </a:extLst>
          </p:cNvPr>
          <p:cNvSpPr>
            <a:spLocks noGrp="1"/>
          </p:cNvSpPr>
          <p:nvPr>
            <p:ph type="title"/>
          </p:nvPr>
        </p:nvSpPr>
        <p:spPr/>
        <p:txBody>
          <a:bodyPr/>
          <a:lstStyle/>
          <a:p>
            <a:r>
              <a:rPr lang="en-US" dirty="0"/>
              <a:t>READ IN THE BOOK OF THE LAW</a:t>
            </a:r>
          </a:p>
        </p:txBody>
      </p:sp>
      <p:sp>
        <p:nvSpPr>
          <p:cNvPr id="4" name="Content Placeholder 3">
            <a:extLst>
              <a:ext uri="{FF2B5EF4-FFF2-40B4-BE49-F238E27FC236}">
                <a16:creationId xmlns:a16="http://schemas.microsoft.com/office/drawing/2014/main" id="{A043194A-8FB6-B359-F96E-A13233820589}"/>
              </a:ext>
            </a:extLst>
          </p:cNvPr>
          <p:cNvSpPr>
            <a:spLocks noGrp="1"/>
          </p:cNvSpPr>
          <p:nvPr>
            <p:ph sz="half" idx="1"/>
          </p:nvPr>
        </p:nvSpPr>
        <p:spPr>
          <a:xfrm>
            <a:off x="2994660" y="1825625"/>
            <a:ext cx="8359140" cy="4351338"/>
          </a:xfrm>
        </p:spPr>
        <p:txBody>
          <a:bodyPr>
            <a:normAutofit/>
          </a:bodyPr>
          <a:lstStyle/>
          <a:p>
            <a:r>
              <a:rPr lang="en-US" dirty="0"/>
              <a:t>This is an evil that can and should be corrected. On this point the Bible gives instruction. Of the Levites who read the Scriptures to the people in the days of Ezra, it is said, “They read in the book in the law of God distinctly, and gave the sense, and caused them to understand the reading.” Nehemiah 8:8. – {COL 335.4}</a:t>
            </a:r>
          </a:p>
        </p:txBody>
      </p:sp>
    </p:spTree>
    <p:extLst>
      <p:ext uri="{BB962C8B-B14F-4D97-AF65-F5344CB8AC3E}">
        <p14:creationId xmlns:p14="http://schemas.microsoft.com/office/powerpoint/2010/main" val="5596226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DFCBB-CDB8-2009-956D-5A86DF9A64BC}"/>
              </a:ext>
            </a:extLst>
          </p:cNvPr>
          <p:cNvSpPr>
            <a:spLocks noGrp="1"/>
          </p:cNvSpPr>
          <p:nvPr>
            <p:ph type="title"/>
          </p:nvPr>
        </p:nvSpPr>
        <p:spPr/>
        <p:txBody>
          <a:bodyPr/>
          <a:lstStyle/>
          <a:p>
            <a:r>
              <a:rPr lang="en-US" dirty="0"/>
              <a:t>Leadership principles</a:t>
            </a:r>
          </a:p>
        </p:txBody>
      </p:sp>
      <p:sp>
        <p:nvSpPr>
          <p:cNvPr id="3" name="Content Placeholder 2">
            <a:extLst>
              <a:ext uri="{FF2B5EF4-FFF2-40B4-BE49-F238E27FC236}">
                <a16:creationId xmlns:a16="http://schemas.microsoft.com/office/drawing/2014/main" id="{B306C9D2-4F91-9579-7953-9CDD8B319659}"/>
              </a:ext>
            </a:extLst>
          </p:cNvPr>
          <p:cNvSpPr>
            <a:spLocks noGrp="1"/>
          </p:cNvSpPr>
          <p:nvPr>
            <p:ph sz="half" idx="1"/>
          </p:nvPr>
        </p:nvSpPr>
        <p:spPr/>
        <p:txBody>
          <a:bodyPr/>
          <a:lstStyle/>
          <a:p>
            <a:endParaRPr lang="en-US"/>
          </a:p>
        </p:txBody>
      </p:sp>
      <p:sp>
        <p:nvSpPr>
          <p:cNvPr id="4" name="Content Placeholder 3">
            <a:extLst>
              <a:ext uri="{FF2B5EF4-FFF2-40B4-BE49-F238E27FC236}">
                <a16:creationId xmlns:a16="http://schemas.microsoft.com/office/drawing/2014/main" id="{92AFCB9F-043F-8216-CC9C-4F30723843E8}"/>
              </a:ext>
            </a:extLst>
          </p:cNvPr>
          <p:cNvSpPr>
            <a:spLocks noGrp="1"/>
          </p:cNvSpPr>
          <p:nvPr>
            <p:ph sz="half" idx="2"/>
          </p:nvPr>
        </p:nvSpPr>
        <p:spPr/>
        <p:txBody>
          <a:bodyPr/>
          <a:lstStyle/>
          <a:p>
            <a:r>
              <a:rPr lang="en-US" dirty="0"/>
              <a:t>Let us …</a:t>
            </a:r>
          </a:p>
          <a:p>
            <a:r>
              <a:rPr lang="en-US" dirty="0"/>
              <a:t>Experience/Motivation</a:t>
            </a:r>
          </a:p>
          <a:p>
            <a:r>
              <a:rPr lang="en-US" dirty="0"/>
              <a:t>Veiling participation</a:t>
            </a:r>
          </a:p>
          <a:p>
            <a:r>
              <a:rPr lang="en-US" dirty="0"/>
              <a:t>Confidence</a:t>
            </a:r>
          </a:p>
          <a:p>
            <a:r>
              <a:rPr lang="en-US" dirty="0"/>
              <a:t>Sympathy</a:t>
            </a:r>
          </a:p>
          <a:p>
            <a:r>
              <a:rPr lang="en-US" dirty="0"/>
              <a:t>Enthusiasm</a:t>
            </a:r>
          </a:p>
          <a:p>
            <a:r>
              <a:rPr lang="en-US" dirty="0"/>
              <a:t>Don’t let the enemies</a:t>
            </a:r>
          </a:p>
          <a:p>
            <a:r>
              <a:rPr lang="en-US" dirty="0"/>
              <a:t>Endurance</a:t>
            </a:r>
          </a:p>
          <a:p>
            <a:endParaRPr lang="en-US" dirty="0"/>
          </a:p>
          <a:p>
            <a:endParaRPr lang="en-US" dirty="0"/>
          </a:p>
          <a:p>
            <a:endParaRPr lang="en-US" dirty="0"/>
          </a:p>
        </p:txBody>
      </p:sp>
    </p:spTree>
    <p:extLst>
      <p:ext uri="{BB962C8B-B14F-4D97-AF65-F5344CB8AC3E}">
        <p14:creationId xmlns:p14="http://schemas.microsoft.com/office/powerpoint/2010/main" val="19801139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8F2FC-AF5F-9FBF-79FE-E1FF9FFA2DB8}"/>
              </a:ext>
            </a:extLst>
          </p:cNvPr>
          <p:cNvSpPr>
            <a:spLocks noGrp="1"/>
          </p:cNvSpPr>
          <p:nvPr>
            <p:ph type="title"/>
          </p:nvPr>
        </p:nvSpPr>
        <p:spPr/>
        <p:txBody>
          <a:bodyPr/>
          <a:lstStyle/>
          <a:p>
            <a:r>
              <a:rPr lang="en-US" dirty="0"/>
              <a:t>The work of reform</a:t>
            </a:r>
          </a:p>
        </p:txBody>
      </p:sp>
      <p:sp>
        <p:nvSpPr>
          <p:cNvPr id="3" name="Content Placeholder 2">
            <a:extLst>
              <a:ext uri="{FF2B5EF4-FFF2-40B4-BE49-F238E27FC236}">
                <a16:creationId xmlns:a16="http://schemas.microsoft.com/office/drawing/2014/main" id="{B1665B4F-CA08-CBB8-C4E1-A391A81FF9D9}"/>
              </a:ext>
            </a:extLst>
          </p:cNvPr>
          <p:cNvSpPr>
            <a:spLocks noGrp="1"/>
          </p:cNvSpPr>
          <p:nvPr>
            <p:ph sz="half" idx="1"/>
          </p:nvPr>
        </p:nvSpPr>
        <p:spPr>
          <a:xfrm>
            <a:off x="6118860" y="1825625"/>
            <a:ext cx="5181600" cy="4351338"/>
          </a:xfrm>
        </p:spPr>
        <p:txBody>
          <a:bodyPr>
            <a:normAutofit fontScale="92500" lnSpcReduction="20000"/>
          </a:bodyPr>
          <a:lstStyle/>
          <a:p>
            <a:r>
              <a:rPr lang="en-US" dirty="0"/>
              <a:t>The work of reform carried on by Zerubbabel, Ezra, and Nehemiah presents a picture of a work of spiritual restoration in the closing days of this earth's history. Through the remnant of Israel God purposed to preserve in the earth a knowledge of Himself. …Strong was the opposition they had to meet, heavy the burdens borne by the leaders. But these men moved forward in firm reliance on God, believing that He would cause His truth to triumph. SS 351.1</a:t>
            </a:r>
          </a:p>
        </p:txBody>
      </p:sp>
    </p:spTree>
    <p:extLst>
      <p:ext uri="{BB962C8B-B14F-4D97-AF65-F5344CB8AC3E}">
        <p14:creationId xmlns:p14="http://schemas.microsoft.com/office/powerpoint/2010/main" val="12937328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1E403-0A12-8FD6-4F2B-2065A667FECF}"/>
              </a:ext>
            </a:extLst>
          </p:cNvPr>
          <p:cNvSpPr>
            <a:spLocks noGrp="1"/>
          </p:cNvSpPr>
          <p:nvPr>
            <p:ph type="title"/>
          </p:nvPr>
        </p:nvSpPr>
        <p:spPr/>
        <p:txBody>
          <a:bodyPr/>
          <a:lstStyle/>
          <a:p>
            <a:r>
              <a:rPr lang="en-US" dirty="0"/>
              <a:t>Spiritual restoration</a:t>
            </a:r>
          </a:p>
        </p:txBody>
      </p:sp>
      <p:sp>
        <p:nvSpPr>
          <p:cNvPr id="3" name="Content Placeholder 2">
            <a:extLst>
              <a:ext uri="{FF2B5EF4-FFF2-40B4-BE49-F238E27FC236}">
                <a16:creationId xmlns:a16="http://schemas.microsoft.com/office/drawing/2014/main" id="{9F8CB7F7-8DB3-42CF-9D97-CB29F7314E10}"/>
              </a:ext>
            </a:extLst>
          </p:cNvPr>
          <p:cNvSpPr>
            <a:spLocks noGrp="1"/>
          </p:cNvSpPr>
          <p:nvPr>
            <p:ph sz="half" idx="1"/>
          </p:nvPr>
        </p:nvSpPr>
        <p:spPr>
          <a:xfrm>
            <a:off x="5572125" y="1825625"/>
            <a:ext cx="5774055" cy="4351338"/>
          </a:xfrm>
        </p:spPr>
        <p:txBody>
          <a:bodyPr>
            <a:normAutofit/>
          </a:bodyPr>
          <a:lstStyle/>
          <a:p>
            <a:r>
              <a:rPr lang="en-US" dirty="0"/>
              <a:t>The spiritual restoration of which the work in Nehemiah's day was a symbol is outlined in the words of Isaiah: “Your ancient ruins shall be rebuilt; you shall raise up the foundations of many generations; you shall be called the repairer of the breach, the restorer of streets to dwell in.” Isaiah 58:12, RSV. SS 351.2</a:t>
            </a:r>
          </a:p>
        </p:txBody>
      </p:sp>
    </p:spTree>
    <p:extLst>
      <p:ext uri="{BB962C8B-B14F-4D97-AF65-F5344CB8AC3E}">
        <p14:creationId xmlns:p14="http://schemas.microsoft.com/office/powerpoint/2010/main" val="7827875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DFE827D-E58C-5FDB-207E-E6DC555215B5}"/>
              </a:ext>
            </a:extLst>
          </p:cNvPr>
          <p:cNvSpPr/>
          <p:nvPr/>
        </p:nvSpPr>
        <p:spPr>
          <a:xfrm>
            <a:off x="1628775" y="1828800"/>
            <a:ext cx="4643438" cy="1285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5C6F6ABE-5126-96B5-0B9C-53B0AAE3B174}"/>
              </a:ext>
            </a:extLst>
          </p:cNvPr>
          <p:cNvSpPr/>
          <p:nvPr/>
        </p:nvSpPr>
        <p:spPr>
          <a:xfrm>
            <a:off x="6096000" y="1843089"/>
            <a:ext cx="176213" cy="37433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94C2F495-195B-C804-64C4-9DAF70621FDE}"/>
              </a:ext>
            </a:extLst>
          </p:cNvPr>
          <p:cNvSpPr/>
          <p:nvPr/>
        </p:nvSpPr>
        <p:spPr>
          <a:xfrm>
            <a:off x="6096000" y="5414963"/>
            <a:ext cx="1476375" cy="1714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04708F8-5CAF-1264-7CA8-E7E3F0D6D242}"/>
              </a:ext>
            </a:extLst>
          </p:cNvPr>
          <p:cNvSpPr/>
          <p:nvPr/>
        </p:nvSpPr>
        <p:spPr>
          <a:xfrm>
            <a:off x="7386638" y="1828800"/>
            <a:ext cx="185737" cy="37576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44D03B21-58F1-F409-E6DB-42A84F1A0163}"/>
              </a:ext>
            </a:extLst>
          </p:cNvPr>
          <p:cNvSpPr/>
          <p:nvPr/>
        </p:nvSpPr>
        <p:spPr>
          <a:xfrm>
            <a:off x="7386638" y="1828800"/>
            <a:ext cx="3614737" cy="1285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Graphic 8" descr="Hot air balloon">
            <a:extLst>
              <a:ext uri="{FF2B5EF4-FFF2-40B4-BE49-F238E27FC236}">
                <a16:creationId xmlns:a16="http://schemas.microsoft.com/office/drawing/2014/main" id="{5A62AB91-44B7-A052-9688-C92C254224B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119802" y="700088"/>
            <a:ext cx="1643061" cy="1643061"/>
          </a:xfrm>
          <a:prstGeom prst="rect">
            <a:avLst/>
          </a:prstGeom>
        </p:spPr>
      </p:pic>
      <p:pic>
        <p:nvPicPr>
          <p:cNvPr id="11" name="Graphic 10" descr="Man">
            <a:extLst>
              <a:ext uri="{FF2B5EF4-FFF2-40B4-BE49-F238E27FC236}">
                <a16:creationId xmlns:a16="http://schemas.microsoft.com/office/drawing/2014/main" id="{0693B345-71EC-DFDD-F185-B3404B49959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974305" y="542924"/>
            <a:ext cx="1285877" cy="1285877"/>
          </a:xfrm>
          <a:prstGeom prst="rect">
            <a:avLst/>
          </a:prstGeom>
        </p:spPr>
      </p:pic>
      <p:pic>
        <p:nvPicPr>
          <p:cNvPr id="13" name="Graphic 12" descr="Man with cane">
            <a:extLst>
              <a:ext uri="{FF2B5EF4-FFF2-40B4-BE49-F238E27FC236}">
                <a16:creationId xmlns:a16="http://schemas.microsoft.com/office/drawing/2014/main" id="{67182EF5-0265-C6B8-598D-59794C899C95}"/>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362712" y="4500561"/>
            <a:ext cx="914400" cy="914400"/>
          </a:xfrm>
          <a:prstGeom prst="rect">
            <a:avLst/>
          </a:prstGeom>
        </p:spPr>
      </p:pic>
      <p:sp>
        <p:nvSpPr>
          <p:cNvPr id="14" name="Rectangle 13">
            <a:extLst>
              <a:ext uri="{FF2B5EF4-FFF2-40B4-BE49-F238E27FC236}">
                <a16:creationId xmlns:a16="http://schemas.microsoft.com/office/drawing/2014/main" id="{31640CFB-F996-7E7C-7CC6-9644E4DF29F4}"/>
              </a:ext>
            </a:extLst>
          </p:cNvPr>
          <p:cNvSpPr/>
          <p:nvPr/>
        </p:nvSpPr>
        <p:spPr>
          <a:xfrm>
            <a:off x="7572375" y="1957388"/>
            <a:ext cx="3429000" cy="3629026"/>
          </a:xfrm>
          <a:prstGeom prst="rect">
            <a:avLst/>
          </a:prstGeom>
          <a:gradFill flip="none" rotWithShape="1">
            <a:gsLst>
              <a:gs pos="0">
                <a:schemeClr val="bg1">
                  <a:alpha val="72736"/>
                </a:schemeClr>
              </a:gs>
              <a:gs pos="76000">
                <a:srgbClr val="0070C0"/>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21 To them that are without law, as without law, (being not without law to God, but under the law to Christ,) that I might gain them that are without law.</a:t>
            </a:r>
            <a:endParaRPr lang="en-US" sz="2400" dirty="0"/>
          </a:p>
        </p:txBody>
      </p:sp>
      <p:sp>
        <p:nvSpPr>
          <p:cNvPr id="15" name="Rectangle 14">
            <a:extLst>
              <a:ext uri="{FF2B5EF4-FFF2-40B4-BE49-F238E27FC236}">
                <a16:creationId xmlns:a16="http://schemas.microsoft.com/office/drawing/2014/main" id="{4FF36D3F-ACEB-BB71-F125-C3E396612089}"/>
              </a:ext>
            </a:extLst>
          </p:cNvPr>
          <p:cNvSpPr/>
          <p:nvPr/>
        </p:nvSpPr>
        <p:spPr>
          <a:xfrm>
            <a:off x="1628775" y="1966908"/>
            <a:ext cx="4452924" cy="3629026"/>
          </a:xfrm>
          <a:prstGeom prst="rect">
            <a:avLst/>
          </a:prstGeom>
          <a:gradFill flip="none" rotWithShape="1">
            <a:gsLst>
              <a:gs pos="0">
                <a:schemeClr val="bg1">
                  <a:alpha val="72736"/>
                </a:schemeClr>
              </a:gs>
              <a:gs pos="76000">
                <a:srgbClr val="0070C0"/>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1 Corinthians 9:19-21</a:t>
            </a:r>
          </a:p>
          <a:p>
            <a:pPr marL="0" indent="0" algn="ctr">
              <a:buNone/>
            </a:pPr>
            <a:r>
              <a:rPr lang="en-US" sz="2400" dirty="0">
                <a:solidFill>
                  <a:schemeClr val="tx1"/>
                </a:solidFill>
              </a:rPr>
              <a:t>For though I be free from all men, yet have I made myself servant unto all, that I might gain the more. 20 And unto the Jews I became as a Jew, that I might gain the Jews; to them that are under the law, as under the law, that I might gain them that are under the law; </a:t>
            </a:r>
          </a:p>
        </p:txBody>
      </p:sp>
      <mc:AlternateContent xmlns:mc="http://schemas.openxmlformats.org/markup-compatibility/2006" xmlns:p14="http://schemas.microsoft.com/office/powerpoint/2010/main" xmlns:aink="http://schemas.microsoft.com/office/drawing/2016/ink">
        <mc:Choice Requires="p14 aink">
          <p:contentPart p14:bwMode="auto" r:id="rId8">
            <p14:nvContentPartPr>
              <p14:cNvPr id="16" name="Ink 15">
                <a:extLst>
                  <a:ext uri="{FF2B5EF4-FFF2-40B4-BE49-F238E27FC236}">
                    <a16:creationId xmlns:a16="http://schemas.microsoft.com/office/drawing/2014/main" id="{6CD27D6D-43CC-CEBF-B273-FA8B18451B6A}"/>
                  </a:ext>
                </a:extLst>
              </p14:cNvPr>
              <p14:cNvContentPartPr/>
              <p14:nvPr/>
            </p14:nvContentPartPr>
            <p14:xfrm>
              <a:off x="4933822" y="1288170"/>
              <a:ext cx="1643040" cy="3745800"/>
            </p14:xfrm>
          </p:contentPart>
        </mc:Choice>
        <mc:Fallback xmlns="">
          <p:pic>
            <p:nvPicPr>
              <p:cNvPr id="16" name="Ink 15">
                <a:extLst>
                  <a:ext uri="{FF2B5EF4-FFF2-40B4-BE49-F238E27FC236}">
                    <a16:creationId xmlns:a16="http://schemas.microsoft.com/office/drawing/2014/main" id="{6CD27D6D-43CC-CEBF-B273-FA8B18451B6A}"/>
                  </a:ext>
                </a:extLst>
              </p:cNvPr>
              <p:cNvPicPr/>
              <p:nvPr/>
            </p:nvPicPr>
            <p:blipFill>
              <a:blip r:embed="rId9"/>
              <a:stretch>
                <a:fillRect/>
              </a:stretch>
            </p:blipFill>
            <p:spPr>
              <a:xfrm>
                <a:off x="4916182" y="1270530"/>
                <a:ext cx="1678680" cy="3781440"/>
              </a:xfrm>
              <a:prstGeom prst="rect">
                <a:avLst/>
              </a:prstGeom>
            </p:spPr>
          </p:pic>
        </mc:Fallback>
      </mc:AlternateContent>
    </p:spTree>
    <p:extLst>
      <p:ext uri="{BB962C8B-B14F-4D97-AF65-F5344CB8AC3E}">
        <p14:creationId xmlns:p14="http://schemas.microsoft.com/office/powerpoint/2010/main" val="1598269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9A9117-ED2C-A71E-C182-DB1AE97D4C0C}"/>
              </a:ext>
            </a:extLst>
          </p:cNvPr>
          <p:cNvSpPr>
            <a:spLocks noGrp="1"/>
          </p:cNvSpPr>
          <p:nvPr>
            <p:ph type="title"/>
          </p:nvPr>
        </p:nvSpPr>
        <p:spPr/>
        <p:txBody>
          <a:bodyPr/>
          <a:lstStyle/>
          <a:p>
            <a:r>
              <a:rPr lang="en-US" dirty="0"/>
              <a:t>Move to action</a:t>
            </a:r>
          </a:p>
        </p:txBody>
      </p:sp>
      <p:sp>
        <p:nvSpPr>
          <p:cNvPr id="5" name="Content Placeholder 4">
            <a:extLst>
              <a:ext uri="{FF2B5EF4-FFF2-40B4-BE49-F238E27FC236}">
                <a16:creationId xmlns:a16="http://schemas.microsoft.com/office/drawing/2014/main" id="{03C8A41A-B933-A894-26F0-11C7BC730A40}"/>
              </a:ext>
            </a:extLst>
          </p:cNvPr>
          <p:cNvSpPr>
            <a:spLocks noGrp="1"/>
          </p:cNvSpPr>
          <p:nvPr>
            <p:ph sz="half" idx="1"/>
          </p:nvPr>
        </p:nvSpPr>
        <p:spPr/>
        <p:txBody>
          <a:bodyPr/>
          <a:lstStyle/>
          <a:p>
            <a:endParaRPr lang="en-US"/>
          </a:p>
        </p:txBody>
      </p:sp>
      <p:grpSp>
        <p:nvGrpSpPr>
          <p:cNvPr id="9" name="Group 8">
            <a:extLst>
              <a:ext uri="{FF2B5EF4-FFF2-40B4-BE49-F238E27FC236}">
                <a16:creationId xmlns:a16="http://schemas.microsoft.com/office/drawing/2014/main" id="{3615CDE0-600E-34B7-F8CC-7AF39D05E6F2}"/>
              </a:ext>
            </a:extLst>
          </p:cNvPr>
          <p:cNvGrpSpPr/>
          <p:nvPr/>
        </p:nvGrpSpPr>
        <p:grpSpPr>
          <a:xfrm>
            <a:off x="5680710" y="1805940"/>
            <a:ext cx="6543674" cy="4009076"/>
            <a:chOff x="600075" y="465141"/>
            <a:chExt cx="10915649" cy="6321425"/>
          </a:xfrm>
        </p:grpSpPr>
        <p:grpSp>
          <p:nvGrpSpPr>
            <p:cNvPr id="10" name="Group 9">
              <a:extLst>
                <a:ext uri="{FF2B5EF4-FFF2-40B4-BE49-F238E27FC236}">
                  <a16:creationId xmlns:a16="http://schemas.microsoft.com/office/drawing/2014/main" id="{A2EE2AF4-E1BB-3BBE-55BB-821AF901ACC8}"/>
                </a:ext>
              </a:extLst>
            </p:cNvPr>
            <p:cNvGrpSpPr/>
            <p:nvPr/>
          </p:nvGrpSpPr>
          <p:grpSpPr>
            <a:xfrm>
              <a:off x="2628900" y="465141"/>
              <a:ext cx="7029450" cy="6321425"/>
              <a:chOff x="2628900" y="465141"/>
              <a:chExt cx="7029450" cy="6321425"/>
            </a:xfrm>
          </p:grpSpPr>
          <p:sp>
            <p:nvSpPr>
              <p:cNvPr id="12" name="Oval 11">
                <a:extLst>
                  <a:ext uri="{FF2B5EF4-FFF2-40B4-BE49-F238E27FC236}">
                    <a16:creationId xmlns:a16="http://schemas.microsoft.com/office/drawing/2014/main" id="{496EEA33-CD6E-AE05-7B15-1609E716ECDF}"/>
                  </a:ext>
                </a:extLst>
              </p:cNvPr>
              <p:cNvSpPr/>
              <p:nvPr/>
            </p:nvSpPr>
            <p:spPr>
              <a:xfrm>
                <a:off x="2628900" y="465141"/>
                <a:ext cx="7029450" cy="6321425"/>
              </a:xfrm>
              <a:prstGeom prst="ellipse">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F5E7A1F-FBA1-1269-6AE2-A9609ED0F0F3}"/>
                  </a:ext>
                </a:extLst>
              </p:cNvPr>
              <p:cNvSpPr/>
              <p:nvPr/>
            </p:nvSpPr>
            <p:spPr>
              <a:xfrm>
                <a:off x="5986467" y="2628900"/>
                <a:ext cx="371475" cy="1557338"/>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FFDCA535-D0AE-5C70-FE79-D876518D95CD}"/>
                  </a:ext>
                </a:extLst>
              </p:cNvPr>
              <p:cNvSpPr/>
              <p:nvPr/>
            </p:nvSpPr>
            <p:spPr>
              <a:xfrm rot="5400000">
                <a:off x="5980514" y="2611040"/>
                <a:ext cx="371475" cy="1126327"/>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11" name="Diagram 10">
              <a:extLst>
                <a:ext uri="{FF2B5EF4-FFF2-40B4-BE49-F238E27FC236}">
                  <a16:creationId xmlns:a16="http://schemas.microsoft.com/office/drawing/2014/main" id="{82F02A90-53FF-36EA-A842-0BD314F46DEC}"/>
                </a:ext>
              </a:extLst>
            </p:cNvPr>
            <p:cNvGraphicFramePr/>
            <p:nvPr>
              <p:extLst>
                <p:ext uri="{D42A27DB-BD31-4B8C-83A1-F6EECF244321}">
                  <p14:modId xmlns:p14="http://schemas.microsoft.com/office/powerpoint/2010/main" val="1689634941"/>
                </p:ext>
              </p:extLst>
            </p:nvPr>
          </p:nvGraphicFramePr>
          <p:xfrm>
            <a:off x="600075" y="862541"/>
            <a:ext cx="10915649"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spTree>
    <p:extLst>
      <p:ext uri="{BB962C8B-B14F-4D97-AF65-F5344CB8AC3E}">
        <p14:creationId xmlns:p14="http://schemas.microsoft.com/office/powerpoint/2010/main" val="1009846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0AB99-790E-21C3-AE31-2B51D2B40316}"/>
              </a:ext>
            </a:extLst>
          </p:cNvPr>
          <p:cNvSpPr>
            <a:spLocks noGrp="1"/>
          </p:cNvSpPr>
          <p:nvPr>
            <p:ph type="title"/>
          </p:nvPr>
        </p:nvSpPr>
        <p:spPr/>
        <p:txBody>
          <a:bodyPr/>
          <a:lstStyle/>
          <a:p>
            <a:r>
              <a:rPr lang="en-US" dirty="0"/>
              <a:t>To know what he want</a:t>
            </a:r>
          </a:p>
        </p:txBody>
      </p:sp>
      <p:sp>
        <p:nvSpPr>
          <p:cNvPr id="4" name="Content Placeholder 3">
            <a:extLst>
              <a:ext uri="{FF2B5EF4-FFF2-40B4-BE49-F238E27FC236}">
                <a16:creationId xmlns:a16="http://schemas.microsoft.com/office/drawing/2014/main" id="{082E8B7F-552F-2549-5470-79F03BDD697B}"/>
              </a:ext>
            </a:extLst>
          </p:cNvPr>
          <p:cNvSpPr>
            <a:spLocks noGrp="1"/>
          </p:cNvSpPr>
          <p:nvPr>
            <p:ph sz="half" idx="1"/>
          </p:nvPr>
        </p:nvSpPr>
        <p:spPr/>
        <p:txBody>
          <a:bodyPr>
            <a:normAutofit fontScale="85000" lnSpcReduction="10000"/>
          </a:bodyPr>
          <a:lstStyle/>
          <a:p>
            <a:r>
              <a:rPr lang="en-US" dirty="0"/>
              <a:t>James 1:6,7 But let him ask in faith, nothing wavering. For he that </a:t>
            </a:r>
            <a:r>
              <a:rPr lang="en-US" dirty="0" err="1"/>
              <a:t>wavereth</a:t>
            </a:r>
            <a:r>
              <a:rPr lang="en-US" dirty="0"/>
              <a:t> is like a wave of the sea driven with the wind and tossed. 7 For let not that man think that he shall receive any thing of the Lord.</a:t>
            </a:r>
          </a:p>
          <a:p>
            <a:r>
              <a:rPr lang="en-US" dirty="0"/>
              <a:t>James 5:17,18 Elias was a man subject to like passions as we are, and he prayed earnestly that it might not rain: and it rained not on the earth by the space of three years and six months. 18 And he prayed again, and the heaven gave rain, and the earth brought forth her fruit.</a:t>
            </a:r>
          </a:p>
        </p:txBody>
      </p:sp>
    </p:spTree>
    <p:extLst>
      <p:ext uri="{BB962C8B-B14F-4D97-AF65-F5344CB8AC3E}">
        <p14:creationId xmlns:p14="http://schemas.microsoft.com/office/powerpoint/2010/main" val="3776980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3BF89-00FC-43A3-AFE3-EFA2373E98BF}"/>
              </a:ext>
            </a:extLst>
          </p:cNvPr>
          <p:cNvSpPr>
            <a:spLocks noGrp="1"/>
          </p:cNvSpPr>
          <p:nvPr>
            <p:ph type="title"/>
          </p:nvPr>
        </p:nvSpPr>
        <p:spPr/>
        <p:txBody>
          <a:bodyPr/>
          <a:lstStyle/>
          <a:p>
            <a:r>
              <a:rPr lang="en-US" dirty="0"/>
              <a:t>One step trusting Jesus</a:t>
            </a:r>
          </a:p>
        </p:txBody>
      </p:sp>
      <p:sp>
        <p:nvSpPr>
          <p:cNvPr id="6" name="Content Placeholder 5">
            <a:extLst>
              <a:ext uri="{FF2B5EF4-FFF2-40B4-BE49-F238E27FC236}">
                <a16:creationId xmlns:a16="http://schemas.microsoft.com/office/drawing/2014/main" id="{EC7DCD62-5210-0284-0A90-D7A2F9C12695}"/>
              </a:ext>
            </a:extLst>
          </p:cNvPr>
          <p:cNvSpPr>
            <a:spLocks noGrp="1"/>
          </p:cNvSpPr>
          <p:nvPr>
            <p:ph sz="half" idx="1"/>
          </p:nvPr>
        </p:nvSpPr>
        <p:spPr/>
        <p:txBody>
          <a:bodyPr/>
          <a:lstStyle/>
          <a:p>
            <a:endParaRPr lang="en-US"/>
          </a:p>
        </p:txBody>
      </p:sp>
      <p:sp>
        <p:nvSpPr>
          <p:cNvPr id="4" name="Content Placeholder 3">
            <a:extLst>
              <a:ext uri="{FF2B5EF4-FFF2-40B4-BE49-F238E27FC236}">
                <a16:creationId xmlns:a16="http://schemas.microsoft.com/office/drawing/2014/main" id="{3CCD1C83-B3B3-9335-3DE1-5761F24613F7}"/>
              </a:ext>
            </a:extLst>
          </p:cNvPr>
          <p:cNvSpPr>
            <a:spLocks noGrp="1"/>
          </p:cNvSpPr>
          <p:nvPr>
            <p:ph sz="half" idx="2"/>
          </p:nvPr>
        </p:nvSpPr>
        <p:spPr/>
        <p:txBody>
          <a:bodyPr>
            <a:normAutofit/>
          </a:bodyPr>
          <a:lstStyle/>
          <a:p>
            <a:r>
              <a:rPr lang="en-US" dirty="0"/>
              <a:t>The Lord Jesus is our leader. We must follow where He leads the way. We are not to commence to plan for the second step. We are not to say, Lord, after I have taken that step, what shall I do, for I shall meet with difficulties; but by faith we must take that one step, come what will, and trust in Jesus. BTS June 1, 1917, par. 5</a:t>
            </a:r>
          </a:p>
        </p:txBody>
      </p:sp>
    </p:spTree>
    <p:extLst>
      <p:ext uri="{BB962C8B-B14F-4D97-AF65-F5344CB8AC3E}">
        <p14:creationId xmlns:p14="http://schemas.microsoft.com/office/powerpoint/2010/main" val="1236435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0ADD9-C5F4-F9BA-DD4F-8DDEABA3CFB1}"/>
              </a:ext>
            </a:extLst>
          </p:cNvPr>
          <p:cNvSpPr>
            <a:spLocks noGrp="1"/>
          </p:cNvSpPr>
          <p:nvPr>
            <p:ph type="title"/>
          </p:nvPr>
        </p:nvSpPr>
        <p:spPr/>
        <p:txBody>
          <a:bodyPr/>
          <a:lstStyle/>
          <a:p>
            <a:r>
              <a:rPr lang="en-US" dirty="0"/>
              <a:t>Come let us build</a:t>
            </a:r>
          </a:p>
        </p:txBody>
      </p:sp>
      <p:sp>
        <p:nvSpPr>
          <p:cNvPr id="4" name="Content Placeholder 3">
            <a:extLst>
              <a:ext uri="{FF2B5EF4-FFF2-40B4-BE49-F238E27FC236}">
                <a16:creationId xmlns:a16="http://schemas.microsoft.com/office/drawing/2014/main" id="{5D3E41D3-A4B7-80E0-8E73-3ACB80F91CF6}"/>
              </a:ext>
            </a:extLst>
          </p:cNvPr>
          <p:cNvSpPr>
            <a:spLocks noGrp="1"/>
          </p:cNvSpPr>
          <p:nvPr>
            <p:ph sz="half" idx="1"/>
          </p:nvPr>
        </p:nvSpPr>
        <p:spPr/>
        <p:txBody>
          <a:bodyPr>
            <a:normAutofit lnSpcReduction="10000"/>
          </a:bodyPr>
          <a:lstStyle/>
          <a:p>
            <a:r>
              <a:rPr lang="en-US" dirty="0"/>
              <a:t>Nehemiah 2:17 Then said I unto them, Ye see the distress that we are in, how Jerusalem lieth waste, and the gates thereof are burned with fire: come, and let us build up the wall of Jerusalem, that we be no more a reproach. 18 Then I told them of the hand of my God which was good upon me; … So they strengthened their hands for this good work.</a:t>
            </a:r>
          </a:p>
        </p:txBody>
      </p:sp>
    </p:spTree>
    <p:extLst>
      <p:ext uri="{BB962C8B-B14F-4D97-AF65-F5344CB8AC3E}">
        <p14:creationId xmlns:p14="http://schemas.microsoft.com/office/powerpoint/2010/main" val="3766222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EB2849-D971-1DA4-3C79-02A7E043D76A}"/>
              </a:ext>
            </a:extLst>
          </p:cNvPr>
          <p:cNvSpPr>
            <a:spLocks noGrp="1"/>
          </p:cNvSpPr>
          <p:nvPr>
            <p:ph type="title"/>
          </p:nvPr>
        </p:nvSpPr>
        <p:spPr/>
        <p:txBody>
          <a:bodyPr/>
          <a:lstStyle/>
          <a:p>
            <a:r>
              <a:rPr lang="en-US" dirty="0"/>
              <a:t>MANIFESTATION OF THE FAVOR OF HEAVEN</a:t>
            </a:r>
          </a:p>
        </p:txBody>
      </p:sp>
      <p:sp>
        <p:nvSpPr>
          <p:cNvPr id="3" name="Content Placeholder 2">
            <a:extLst>
              <a:ext uri="{FF2B5EF4-FFF2-40B4-BE49-F238E27FC236}">
                <a16:creationId xmlns:a16="http://schemas.microsoft.com/office/drawing/2014/main" id="{00B2429C-54B5-EA39-AC4F-D086FB5C8961}"/>
              </a:ext>
            </a:extLst>
          </p:cNvPr>
          <p:cNvSpPr>
            <a:spLocks noGrp="1"/>
          </p:cNvSpPr>
          <p:nvPr>
            <p:ph sz="half" idx="1"/>
          </p:nvPr>
        </p:nvSpPr>
        <p:spPr/>
        <p:txBody>
          <a:bodyPr/>
          <a:lstStyle/>
          <a:p>
            <a:endParaRPr lang="en-US"/>
          </a:p>
        </p:txBody>
      </p:sp>
      <p:sp>
        <p:nvSpPr>
          <p:cNvPr id="4" name="Content Placeholder 3">
            <a:extLst>
              <a:ext uri="{FF2B5EF4-FFF2-40B4-BE49-F238E27FC236}">
                <a16:creationId xmlns:a16="http://schemas.microsoft.com/office/drawing/2014/main" id="{415B9E06-3C80-218C-B59D-B34E6A715E83}"/>
              </a:ext>
            </a:extLst>
          </p:cNvPr>
          <p:cNvSpPr>
            <a:spLocks noGrp="1"/>
          </p:cNvSpPr>
          <p:nvPr>
            <p:ph sz="half" idx="2"/>
          </p:nvPr>
        </p:nvSpPr>
        <p:spPr/>
        <p:txBody>
          <a:bodyPr/>
          <a:lstStyle/>
          <a:p>
            <a:r>
              <a:rPr lang="en-US" dirty="0"/>
              <a:t>This appeal went straight to their hearts; the manifestation of the favor of Heaven toward them put their fears to shame. With new courage they cried out with one voice, “Let us rise up and build.”—The Southern Watchman, March 29, 1904. </a:t>
            </a:r>
          </a:p>
        </p:txBody>
      </p:sp>
    </p:spTree>
    <p:extLst>
      <p:ext uri="{BB962C8B-B14F-4D97-AF65-F5344CB8AC3E}">
        <p14:creationId xmlns:p14="http://schemas.microsoft.com/office/powerpoint/2010/main" val="3454298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CED6B-76B1-72CE-6EA5-0391AD58E73E}"/>
              </a:ext>
            </a:extLst>
          </p:cNvPr>
          <p:cNvSpPr>
            <a:spLocks noGrp="1"/>
          </p:cNvSpPr>
          <p:nvPr>
            <p:ph type="title"/>
          </p:nvPr>
        </p:nvSpPr>
        <p:spPr/>
        <p:txBody>
          <a:bodyPr/>
          <a:lstStyle/>
          <a:p>
            <a:r>
              <a:rPr lang="en-US" dirty="0"/>
              <a:t>The holy energy</a:t>
            </a:r>
          </a:p>
        </p:txBody>
      </p:sp>
      <p:sp>
        <p:nvSpPr>
          <p:cNvPr id="3" name="Content Placeholder 2">
            <a:extLst>
              <a:ext uri="{FF2B5EF4-FFF2-40B4-BE49-F238E27FC236}">
                <a16:creationId xmlns:a16="http://schemas.microsoft.com/office/drawing/2014/main" id="{ACF0CE32-3CB0-0367-4882-0254C6AD4630}"/>
              </a:ext>
            </a:extLst>
          </p:cNvPr>
          <p:cNvSpPr>
            <a:spLocks noGrp="1"/>
          </p:cNvSpPr>
          <p:nvPr>
            <p:ph sz="half" idx="1"/>
          </p:nvPr>
        </p:nvSpPr>
        <p:spPr/>
        <p:txBody>
          <a:bodyPr/>
          <a:lstStyle/>
          <a:p>
            <a:endParaRPr lang="en-US"/>
          </a:p>
        </p:txBody>
      </p:sp>
      <p:sp>
        <p:nvSpPr>
          <p:cNvPr id="4" name="Content Placeholder 3">
            <a:extLst>
              <a:ext uri="{FF2B5EF4-FFF2-40B4-BE49-F238E27FC236}">
                <a16:creationId xmlns:a16="http://schemas.microsoft.com/office/drawing/2014/main" id="{DCC499B9-74D8-1F05-0B33-5BBA4987FF91}"/>
              </a:ext>
            </a:extLst>
          </p:cNvPr>
          <p:cNvSpPr>
            <a:spLocks noGrp="1"/>
          </p:cNvSpPr>
          <p:nvPr>
            <p:ph sz="half" idx="2"/>
          </p:nvPr>
        </p:nvSpPr>
        <p:spPr/>
        <p:txBody>
          <a:bodyPr/>
          <a:lstStyle/>
          <a:p>
            <a:r>
              <a:rPr lang="en-US" dirty="0"/>
              <a:t>The holy energy and high hope of Nehemiah were communicated to the people. As they caught the spirit, they rose for a time to the moral level of their leader. Each, in his own sphere, was a sort of Nehemiah; and each strengthened and upheld his brother in the work.—The Southern Watchman, March 29, 1904.</a:t>
            </a:r>
          </a:p>
        </p:txBody>
      </p:sp>
    </p:spTree>
    <p:extLst>
      <p:ext uri="{BB962C8B-B14F-4D97-AF65-F5344CB8AC3E}">
        <p14:creationId xmlns:p14="http://schemas.microsoft.com/office/powerpoint/2010/main" val="3086493819"/>
      </p:ext>
    </p:extLst>
  </p:cSld>
  <p:clrMapOvr>
    <a:masterClrMapping/>
  </p:clrMapOvr>
</p:sld>
</file>

<file path=ppt/theme/theme1.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2687</TotalTime>
  <Words>2725</Words>
  <Application>Microsoft Macintosh PowerPoint</Application>
  <PresentationFormat>Widescreen</PresentationFormat>
  <Paragraphs>100</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Calibri Light</vt:lpstr>
      <vt:lpstr>Office Theme 2013 - 2022</vt:lpstr>
      <vt:lpstr>Leadership of Nehemiah II</vt:lpstr>
      <vt:lpstr>The need of the church today</vt:lpstr>
      <vt:lpstr>PowerPoint Presentation</vt:lpstr>
      <vt:lpstr>Move to action</vt:lpstr>
      <vt:lpstr>To know what he want</vt:lpstr>
      <vt:lpstr>One step trusting Jesus</vt:lpstr>
      <vt:lpstr>Come let us build</vt:lpstr>
      <vt:lpstr>MANIFESTATION OF THE FAVOR OF HEAVEN</vt:lpstr>
      <vt:lpstr>The holy energy</vt:lpstr>
      <vt:lpstr>READY AND WILLING</vt:lpstr>
      <vt:lpstr>The Order</vt:lpstr>
      <vt:lpstr>The exercise of authority</vt:lpstr>
      <vt:lpstr>CONSTANTLY SUPERINTENDED THE WORK</vt:lpstr>
      <vt:lpstr>THE EYE OF EVERY WORKER</vt:lpstr>
      <vt:lpstr>JEALOUSY AND HATRED</vt:lpstr>
      <vt:lpstr>DIVISION AMONG THE WORKMEN</vt:lpstr>
      <vt:lpstr>The Enemy</vt:lpstr>
      <vt:lpstr>The Enemy</vt:lpstr>
      <vt:lpstr>The Enemy</vt:lpstr>
      <vt:lpstr>The experience of Nehemiah in our time</vt:lpstr>
      <vt:lpstr>The experience of Nehemiah in our time</vt:lpstr>
      <vt:lpstr>MUST BE ENDURED </vt:lpstr>
      <vt:lpstr>No everyone will fallow</vt:lpstr>
      <vt:lpstr>THE OPPOSITION NOW</vt:lpstr>
      <vt:lpstr>READ IN THE BOOK OF THE LAW</vt:lpstr>
      <vt:lpstr>Leadership principles</vt:lpstr>
      <vt:lpstr>The work of reform</vt:lpstr>
      <vt:lpstr>Spiritual restoration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Leadership of Nehemiah</dc:title>
  <dc:creator>Tzvetan Petkov</dc:creator>
  <cp:lastModifiedBy>Tzvetan Petkov</cp:lastModifiedBy>
  <cp:revision>22</cp:revision>
  <dcterms:created xsi:type="dcterms:W3CDTF">2022-12-12T10:52:52Z</dcterms:created>
  <dcterms:modified xsi:type="dcterms:W3CDTF">2023-03-20T04:43:51Z</dcterms:modified>
</cp:coreProperties>
</file>