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8"/>
  </p:notesMasterIdLst>
  <p:sldIdLst>
    <p:sldId id="320" r:id="rId2"/>
    <p:sldId id="321" r:id="rId3"/>
    <p:sldId id="273" r:id="rId4"/>
    <p:sldId id="274" r:id="rId5"/>
    <p:sldId id="275" r:id="rId6"/>
    <p:sldId id="276" r:id="rId7"/>
    <p:sldId id="324" r:id="rId8"/>
    <p:sldId id="264" r:id="rId9"/>
    <p:sldId id="265" r:id="rId10"/>
    <p:sldId id="266" r:id="rId11"/>
    <p:sldId id="267" r:id="rId12"/>
    <p:sldId id="268" r:id="rId13"/>
    <p:sldId id="269" r:id="rId14"/>
    <p:sldId id="270" r:id="rId15"/>
    <p:sldId id="279" r:id="rId16"/>
    <p:sldId id="280" r:id="rId17"/>
    <p:sldId id="281" r:id="rId18"/>
    <p:sldId id="282" r:id="rId19"/>
    <p:sldId id="283" r:id="rId20"/>
    <p:sldId id="284" r:id="rId21"/>
    <p:sldId id="285" r:id="rId22"/>
    <p:sldId id="278" r:id="rId23"/>
    <p:sldId id="271" r:id="rId24"/>
    <p:sldId id="286" r:id="rId25"/>
    <p:sldId id="298" r:id="rId26"/>
    <p:sldId id="287" r:id="rId27"/>
    <p:sldId id="288" r:id="rId28"/>
    <p:sldId id="289" r:id="rId29"/>
    <p:sldId id="299" r:id="rId30"/>
    <p:sldId id="291" r:id="rId31"/>
    <p:sldId id="295" r:id="rId32"/>
    <p:sldId id="293" r:id="rId33"/>
    <p:sldId id="296" r:id="rId34"/>
    <p:sldId id="300" r:id="rId35"/>
    <p:sldId id="301" r:id="rId36"/>
    <p:sldId id="302" r:id="rId37"/>
    <p:sldId id="303" r:id="rId38"/>
    <p:sldId id="304" r:id="rId39"/>
    <p:sldId id="305" r:id="rId40"/>
    <p:sldId id="306" r:id="rId41"/>
    <p:sldId id="312" r:id="rId42"/>
    <p:sldId id="313" r:id="rId43"/>
    <p:sldId id="314" r:id="rId44"/>
    <p:sldId id="317" r:id="rId45"/>
    <p:sldId id="315" r:id="rId46"/>
    <p:sldId id="316"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68"/>
    <p:restoredTop sz="94525"/>
  </p:normalViewPr>
  <p:slideViewPr>
    <p:cSldViewPr snapToGrid="0">
      <p:cViewPr varScale="1">
        <p:scale>
          <a:sx n="101" d="100"/>
          <a:sy n="101" d="100"/>
        </p:scale>
        <p:origin x="110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66D05A-1592-BA4F-83D7-7F089131C85C}" type="doc">
      <dgm:prSet loTypeId="urn:microsoft.com/office/officeart/2005/8/layout/process3" loCatId="" qsTypeId="urn:microsoft.com/office/officeart/2005/8/quickstyle/simple1" qsCatId="simple" csTypeId="urn:microsoft.com/office/officeart/2005/8/colors/accent1_2" csCatId="accent1" phldr="1"/>
      <dgm:spPr/>
      <dgm:t>
        <a:bodyPr/>
        <a:lstStyle/>
        <a:p>
          <a:endParaRPr lang="en-US"/>
        </a:p>
      </dgm:t>
    </dgm:pt>
    <dgm:pt modelId="{29C88F0E-16AA-AD4E-BE21-8DDB840C2BC6}">
      <dgm:prSet phldrT="[Text]"/>
      <dgm:spPr/>
      <dgm:t>
        <a:bodyPr/>
        <a:lstStyle/>
        <a:p>
          <a:r>
            <a:rPr lang="en-US" dirty="0"/>
            <a:t>CUSTOMS</a:t>
          </a:r>
        </a:p>
      </dgm:t>
    </dgm:pt>
    <dgm:pt modelId="{F37E9D41-E903-174C-AA3D-1107D5F3C0A1}" type="parTrans" cxnId="{EE63B571-4031-0049-872F-B13CE5ACBD3F}">
      <dgm:prSet/>
      <dgm:spPr/>
      <dgm:t>
        <a:bodyPr/>
        <a:lstStyle/>
        <a:p>
          <a:endParaRPr lang="en-US"/>
        </a:p>
      </dgm:t>
    </dgm:pt>
    <dgm:pt modelId="{9AD5DF4E-1C62-C648-B8FB-7429F4248F3E}" type="sibTrans" cxnId="{EE63B571-4031-0049-872F-B13CE5ACBD3F}">
      <dgm:prSet/>
      <dgm:spPr/>
      <dgm:t>
        <a:bodyPr/>
        <a:lstStyle/>
        <a:p>
          <a:endParaRPr lang="en-US"/>
        </a:p>
      </dgm:t>
    </dgm:pt>
    <dgm:pt modelId="{FE32AE14-0A58-E44A-B273-4D8413DF6B49}">
      <dgm:prSet phldrT="[Text]" custT="1"/>
      <dgm:spPr/>
      <dgm:t>
        <a:bodyPr/>
        <a:lstStyle/>
        <a:p>
          <a:r>
            <a:rPr lang="en-US" sz="3200" dirty="0"/>
            <a:t>Lifestyle</a:t>
          </a:r>
        </a:p>
      </dgm:t>
    </dgm:pt>
    <dgm:pt modelId="{CAE8BFFF-E554-F04E-A405-F8C96D2EB3F7}" type="parTrans" cxnId="{7B0BF61C-B38D-8544-8891-59BCB131730F}">
      <dgm:prSet/>
      <dgm:spPr/>
      <dgm:t>
        <a:bodyPr/>
        <a:lstStyle/>
        <a:p>
          <a:endParaRPr lang="en-US"/>
        </a:p>
      </dgm:t>
    </dgm:pt>
    <dgm:pt modelId="{CD9CDB5C-79E6-2A46-9B2D-5220F5EECA16}" type="sibTrans" cxnId="{7B0BF61C-B38D-8544-8891-59BCB131730F}">
      <dgm:prSet/>
      <dgm:spPr/>
      <dgm:t>
        <a:bodyPr/>
        <a:lstStyle/>
        <a:p>
          <a:endParaRPr lang="en-US"/>
        </a:p>
      </dgm:t>
    </dgm:pt>
    <dgm:pt modelId="{A5E10D03-7685-394E-8242-72BA186DBE77}">
      <dgm:prSet phldrT="[Text]"/>
      <dgm:spPr/>
      <dgm:t>
        <a:bodyPr/>
        <a:lstStyle/>
        <a:p>
          <a:r>
            <a:rPr lang="en-US" dirty="0"/>
            <a:t>CULTURE</a:t>
          </a:r>
        </a:p>
      </dgm:t>
    </dgm:pt>
    <dgm:pt modelId="{986E3BB9-13C1-8746-B5AF-B390528FCC7C}" type="parTrans" cxnId="{8B4AD3DE-FFC8-0C43-B8C6-02B17EB9A919}">
      <dgm:prSet/>
      <dgm:spPr/>
      <dgm:t>
        <a:bodyPr/>
        <a:lstStyle/>
        <a:p>
          <a:endParaRPr lang="en-US"/>
        </a:p>
      </dgm:t>
    </dgm:pt>
    <dgm:pt modelId="{294B30AE-5C52-6F49-83BE-524C68C209A7}" type="sibTrans" cxnId="{8B4AD3DE-FFC8-0C43-B8C6-02B17EB9A919}">
      <dgm:prSet/>
      <dgm:spPr/>
      <dgm:t>
        <a:bodyPr/>
        <a:lstStyle/>
        <a:p>
          <a:endParaRPr lang="en-US"/>
        </a:p>
      </dgm:t>
    </dgm:pt>
    <dgm:pt modelId="{0CF8FEC5-50BB-4D48-AC53-28242DED4092}">
      <dgm:prSet phldrT="[Text]" custT="1"/>
      <dgm:spPr/>
      <dgm:t>
        <a:bodyPr/>
        <a:lstStyle/>
        <a:p>
          <a:r>
            <a:rPr lang="en-US" sz="3200" dirty="0"/>
            <a:t>Practices</a:t>
          </a:r>
        </a:p>
      </dgm:t>
    </dgm:pt>
    <dgm:pt modelId="{A689A511-32E4-184F-997F-444356FB2D6D}" type="parTrans" cxnId="{45F2D034-87C8-0540-873B-F6ED85022AB4}">
      <dgm:prSet/>
      <dgm:spPr/>
      <dgm:t>
        <a:bodyPr/>
        <a:lstStyle/>
        <a:p>
          <a:endParaRPr lang="en-US"/>
        </a:p>
      </dgm:t>
    </dgm:pt>
    <dgm:pt modelId="{4A2EF6A4-9AE9-0949-BB2F-97281F561404}" type="sibTrans" cxnId="{45F2D034-87C8-0540-873B-F6ED85022AB4}">
      <dgm:prSet/>
      <dgm:spPr/>
      <dgm:t>
        <a:bodyPr/>
        <a:lstStyle/>
        <a:p>
          <a:endParaRPr lang="en-US"/>
        </a:p>
      </dgm:t>
    </dgm:pt>
    <dgm:pt modelId="{394B097E-F67C-AF4D-AE44-28099086E5A9}">
      <dgm:prSet phldrT="[Text]"/>
      <dgm:spPr/>
      <dgm:t>
        <a:bodyPr/>
        <a:lstStyle/>
        <a:p>
          <a:r>
            <a:rPr lang="en-US" dirty="0"/>
            <a:t>HEBREW WORLDVIEW</a:t>
          </a:r>
        </a:p>
      </dgm:t>
    </dgm:pt>
    <dgm:pt modelId="{0731BBFA-8A9F-DD4F-8536-B9AA86BDAA0C}" type="parTrans" cxnId="{CE8CA9E7-CF94-5A4D-8209-F6C060C06987}">
      <dgm:prSet/>
      <dgm:spPr/>
      <dgm:t>
        <a:bodyPr/>
        <a:lstStyle/>
        <a:p>
          <a:endParaRPr lang="en-US"/>
        </a:p>
      </dgm:t>
    </dgm:pt>
    <dgm:pt modelId="{81BA3AA1-36E4-8943-9946-0C63387D6477}" type="sibTrans" cxnId="{CE8CA9E7-CF94-5A4D-8209-F6C060C06987}">
      <dgm:prSet/>
      <dgm:spPr/>
      <dgm:t>
        <a:bodyPr/>
        <a:lstStyle/>
        <a:p>
          <a:endParaRPr lang="en-US"/>
        </a:p>
      </dgm:t>
    </dgm:pt>
    <dgm:pt modelId="{B2240BB0-1FC8-4F41-91E9-FCBF6D73E593}">
      <dgm:prSet phldrT="[Text]" custT="1"/>
      <dgm:spPr/>
      <dgm:t>
        <a:bodyPr/>
        <a:lstStyle/>
        <a:p>
          <a:r>
            <a:rPr lang="en-US" sz="2800" dirty="0"/>
            <a:t>Language</a:t>
          </a:r>
        </a:p>
      </dgm:t>
    </dgm:pt>
    <dgm:pt modelId="{0B5060F5-8A6A-4A4B-B5E1-EBED0580C148}" type="parTrans" cxnId="{A5FBF0C8-0D1B-9046-A722-74CE0E7B36FA}">
      <dgm:prSet/>
      <dgm:spPr/>
      <dgm:t>
        <a:bodyPr/>
        <a:lstStyle/>
        <a:p>
          <a:endParaRPr lang="en-US"/>
        </a:p>
      </dgm:t>
    </dgm:pt>
    <dgm:pt modelId="{EC103EB6-687E-2E44-970B-06045B7419E8}" type="sibTrans" cxnId="{A5FBF0C8-0D1B-9046-A722-74CE0E7B36FA}">
      <dgm:prSet/>
      <dgm:spPr/>
      <dgm:t>
        <a:bodyPr/>
        <a:lstStyle/>
        <a:p>
          <a:endParaRPr lang="en-US"/>
        </a:p>
      </dgm:t>
    </dgm:pt>
    <dgm:pt modelId="{25D28AEE-C4ED-3846-B3F1-D4B0DDD1D66B}" type="pres">
      <dgm:prSet presAssocID="{0D66D05A-1592-BA4F-83D7-7F089131C85C}" presName="linearFlow" presStyleCnt="0">
        <dgm:presLayoutVars>
          <dgm:dir/>
          <dgm:animLvl val="lvl"/>
          <dgm:resizeHandles val="exact"/>
        </dgm:presLayoutVars>
      </dgm:prSet>
      <dgm:spPr/>
    </dgm:pt>
    <dgm:pt modelId="{007EFC5B-19AC-9341-958B-7BD09CBA6923}" type="pres">
      <dgm:prSet presAssocID="{29C88F0E-16AA-AD4E-BE21-8DDB840C2BC6}" presName="composite" presStyleCnt="0"/>
      <dgm:spPr/>
    </dgm:pt>
    <dgm:pt modelId="{203DF75A-E2D1-834A-ABC2-9F692E0BD3C5}" type="pres">
      <dgm:prSet presAssocID="{29C88F0E-16AA-AD4E-BE21-8DDB840C2BC6}" presName="parTx" presStyleLbl="node1" presStyleIdx="0" presStyleCnt="3">
        <dgm:presLayoutVars>
          <dgm:chMax val="0"/>
          <dgm:chPref val="0"/>
          <dgm:bulletEnabled val="1"/>
        </dgm:presLayoutVars>
      </dgm:prSet>
      <dgm:spPr/>
    </dgm:pt>
    <dgm:pt modelId="{E278B963-9F5C-1A4C-B4C4-F3D6297C75F8}" type="pres">
      <dgm:prSet presAssocID="{29C88F0E-16AA-AD4E-BE21-8DDB840C2BC6}" presName="parSh" presStyleLbl="node1" presStyleIdx="0" presStyleCnt="3"/>
      <dgm:spPr/>
    </dgm:pt>
    <dgm:pt modelId="{D06D7EC6-AA5B-0248-9A5A-A7C225E53577}" type="pres">
      <dgm:prSet presAssocID="{29C88F0E-16AA-AD4E-BE21-8DDB840C2BC6}" presName="desTx" presStyleLbl="fgAcc1" presStyleIdx="0" presStyleCnt="3">
        <dgm:presLayoutVars>
          <dgm:bulletEnabled val="1"/>
        </dgm:presLayoutVars>
      </dgm:prSet>
      <dgm:spPr/>
    </dgm:pt>
    <dgm:pt modelId="{B0C97BB0-6145-2B43-902F-A59B4ACCE27D}" type="pres">
      <dgm:prSet presAssocID="{9AD5DF4E-1C62-C648-B8FB-7429F4248F3E}" presName="sibTrans" presStyleLbl="sibTrans2D1" presStyleIdx="0" presStyleCnt="2"/>
      <dgm:spPr/>
    </dgm:pt>
    <dgm:pt modelId="{9C5A4DB9-E4C4-3149-8654-7066B052690B}" type="pres">
      <dgm:prSet presAssocID="{9AD5DF4E-1C62-C648-B8FB-7429F4248F3E}" presName="connTx" presStyleLbl="sibTrans2D1" presStyleIdx="0" presStyleCnt="2"/>
      <dgm:spPr/>
    </dgm:pt>
    <dgm:pt modelId="{A6428D2C-84FC-C542-A94E-F733CF52B015}" type="pres">
      <dgm:prSet presAssocID="{A5E10D03-7685-394E-8242-72BA186DBE77}" presName="composite" presStyleCnt="0"/>
      <dgm:spPr/>
    </dgm:pt>
    <dgm:pt modelId="{98B44DC9-8955-B944-9D64-724D38F10EEB}" type="pres">
      <dgm:prSet presAssocID="{A5E10D03-7685-394E-8242-72BA186DBE77}" presName="parTx" presStyleLbl="node1" presStyleIdx="0" presStyleCnt="3">
        <dgm:presLayoutVars>
          <dgm:chMax val="0"/>
          <dgm:chPref val="0"/>
          <dgm:bulletEnabled val="1"/>
        </dgm:presLayoutVars>
      </dgm:prSet>
      <dgm:spPr/>
    </dgm:pt>
    <dgm:pt modelId="{AE2B4A38-079A-7D49-8C01-56B0A7248F0D}" type="pres">
      <dgm:prSet presAssocID="{A5E10D03-7685-394E-8242-72BA186DBE77}" presName="parSh" presStyleLbl="node1" presStyleIdx="1" presStyleCnt="3"/>
      <dgm:spPr/>
    </dgm:pt>
    <dgm:pt modelId="{B6E2801E-C397-EC44-9D23-9A731925E060}" type="pres">
      <dgm:prSet presAssocID="{A5E10D03-7685-394E-8242-72BA186DBE77}" presName="desTx" presStyleLbl="fgAcc1" presStyleIdx="1" presStyleCnt="3">
        <dgm:presLayoutVars>
          <dgm:bulletEnabled val="1"/>
        </dgm:presLayoutVars>
      </dgm:prSet>
      <dgm:spPr/>
    </dgm:pt>
    <dgm:pt modelId="{CEE4D2F1-E473-8145-8704-F4EDD1A09083}" type="pres">
      <dgm:prSet presAssocID="{294B30AE-5C52-6F49-83BE-524C68C209A7}" presName="sibTrans" presStyleLbl="sibTrans2D1" presStyleIdx="1" presStyleCnt="2"/>
      <dgm:spPr/>
    </dgm:pt>
    <dgm:pt modelId="{D03C25B0-1337-3B42-BA9A-CAFD28524DC1}" type="pres">
      <dgm:prSet presAssocID="{294B30AE-5C52-6F49-83BE-524C68C209A7}" presName="connTx" presStyleLbl="sibTrans2D1" presStyleIdx="1" presStyleCnt="2"/>
      <dgm:spPr/>
    </dgm:pt>
    <dgm:pt modelId="{78572E8E-B114-AA4B-992B-D640440ADB74}" type="pres">
      <dgm:prSet presAssocID="{394B097E-F67C-AF4D-AE44-28099086E5A9}" presName="composite" presStyleCnt="0"/>
      <dgm:spPr/>
    </dgm:pt>
    <dgm:pt modelId="{4D14FAF7-E8CA-B544-9152-CA630AB46B44}" type="pres">
      <dgm:prSet presAssocID="{394B097E-F67C-AF4D-AE44-28099086E5A9}" presName="parTx" presStyleLbl="node1" presStyleIdx="1" presStyleCnt="3">
        <dgm:presLayoutVars>
          <dgm:chMax val="0"/>
          <dgm:chPref val="0"/>
          <dgm:bulletEnabled val="1"/>
        </dgm:presLayoutVars>
      </dgm:prSet>
      <dgm:spPr/>
    </dgm:pt>
    <dgm:pt modelId="{D710028B-5D86-F745-9E48-279C6D5407B0}" type="pres">
      <dgm:prSet presAssocID="{394B097E-F67C-AF4D-AE44-28099086E5A9}" presName="parSh" presStyleLbl="node1" presStyleIdx="2" presStyleCnt="3"/>
      <dgm:spPr/>
    </dgm:pt>
    <dgm:pt modelId="{54FEE19F-C2BB-3848-9F0F-2E5E672EDB23}" type="pres">
      <dgm:prSet presAssocID="{394B097E-F67C-AF4D-AE44-28099086E5A9}" presName="desTx" presStyleLbl="fgAcc1" presStyleIdx="2" presStyleCnt="3">
        <dgm:presLayoutVars>
          <dgm:bulletEnabled val="1"/>
        </dgm:presLayoutVars>
      </dgm:prSet>
      <dgm:spPr/>
    </dgm:pt>
  </dgm:ptLst>
  <dgm:cxnLst>
    <dgm:cxn modelId="{E7B3F70C-6267-1145-BA39-59A2D2948930}" type="presOf" srcId="{B2240BB0-1FC8-4F41-91E9-FCBF6D73E593}" destId="{54FEE19F-C2BB-3848-9F0F-2E5E672EDB23}" srcOrd="0" destOrd="0" presId="urn:microsoft.com/office/officeart/2005/8/layout/process3"/>
    <dgm:cxn modelId="{B9CB0510-07CB-2943-BB75-78C18EA5F0A8}" type="presOf" srcId="{FE32AE14-0A58-E44A-B273-4D8413DF6B49}" destId="{D06D7EC6-AA5B-0248-9A5A-A7C225E53577}" srcOrd="0" destOrd="0" presId="urn:microsoft.com/office/officeart/2005/8/layout/process3"/>
    <dgm:cxn modelId="{A8DBF412-0918-E242-A2E5-FA722C4B2E21}" type="presOf" srcId="{29C88F0E-16AA-AD4E-BE21-8DDB840C2BC6}" destId="{203DF75A-E2D1-834A-ABC2-9F692E0BD3C5}" srcOrd="0" destOrd="0" presId="urn:microsoft.com/office/officeart/2005/8/layout/process3"/>
    <dgm:cxn modelId="{7B0BF61C-B38D-8544-8891-59BCB131730F}" srcId="{29C88F0E-16AA-AD4E-BE21-8DDB840C2BC6}" destId="{FE32AE14-0A58-E44A-B273-4D8413DF6B49}" srcOrd="0" destOrd="0" parTransId="{CAE8BFFF-E554-F04E-A405-F8C96D2EB3F7}" sibTransId="{CD9CDB5C-79E6-2A46-9B2D-5220F5EECA16}"/>
    <dgm:cxn modelId="{9A550727-40B4-2B42-ADC7-CE0426FEE870}" type="presOf" srcId="{29C88F0E-16AA-AD4E-BE21-8DDB840C2BC6}" destId="{E278B963-9F5C-1A4C-B4C4-F3D6297C75F8}" srcOrd="1" destOrd="0" presId="urn:microsoft.com/office/officeart/2005/8/layout/process3"/>
    <dgm:cxn modelId="{EC35C334-9862-944E-982D-65EE0529108F}" type="presOf" srcId="{9AD5DF4E-1C62-C648-B8FB-7429F4248F3E}" destId="{9C5A4DB9-E4C4-3149-8654-7066B052690B}" srcOrd="1" destOrd="0" presId="urn:microsoft.com/office/officeart/2005/8/layout/process3"/>
    <dgm:cxn modelId="{45F2D034-87C8-0540-873B-F6ED85022AB4}" srcId="{A5E10D03-7685-394E-8242-72BA186DBE77}" destId="{0CF8FEC5-50BB-4D48-AC53-28242DED4092}" srcOrd="0" destOrd="0" parTransId="{A689A511-32E4-184F-997F-444356FB2D6D}" sibTransId="{4A2EF6A4-9AE9-0949-BB2F-97281F561404}"/>
    <dgm:cxn modelId="{444AF63D-2DCF-E54B-B9DF-A6D7D9936288}" type="presOf" srcId="{394B097E-F67C-AF4D-AE44-28099086E5A9}" destId="{4D14FAF7-E8CA-B544-9152-CA630AB46B44}" srcOrd="0" destOrd="0" presId="urn:microsoft.com/office/officeart/2005/8/layout/process3"/>
    <dgm:cxn modelId="{B7A38450-450F-944B-A376-FE97DEC5B1E0}" type="presOf" srcId="{394B097E-F67C-AF4D-AE44-28099086E5A9}" destId="{D710028B-5D86-F745-9E48-279C6D5407B0}" srcOrd="1" destOrd="0" presId="urn:microsoft.com/office/officeart/2005/8/layout/process3"/>
    <dgm:cxn modelId="{A3304556-D548-6D43-80BF-0A4ACA7B2956}" type="presOf" srcId="{294B30AE-5C52-6F49-83BE-524C68C209A7}" destId="{CEE4D2F1-E473-8145-8704-F4EDD1A09083}" srcOrd="0" destOrd="0" presId="urn:microsoft.com/office/officeart/2005/8/layout/process3"/>
    <dgm:cxn modelId="{5907F062-5885-9C45-A9EC-3FF1F3548567}" type="presOf" srcId="{A5E10D03-7685-394E-8242-72BA186DBE77}" destId="{AE2B4A38-079A-7D49-8C01-56B0A7248F0D}" srcOrd="1" destOrd="0" presId="urn:microsoft.com/office/officeart/2005/8/layout/process3"/>
    <dgm:cxn modelId="{EE63B571-4031-0049-872F-B13CE5ACBD3F}" srcId="{0D66D05A-1592-BA4F-83D7-7F089131C85C}" destId="{29C88F0E-16AA-AD4E-BE21-8DDB840C2BC6}" srcOrd="0" destOrd="0" parTransId="{F37E9D41-E903-174C-AA3D-1107D5F3C0A1}" sibTransId="{9AD5DF4E-1C62-C648-B8FB-7429F4248F3E}"/>
    <dgm:cxn modelId="{ACCAED7B-6986-354B-87D0-6C47B433B9FF}" type="presOf" srcId="{9AD5DF4E-1C62-C648-B8FB-7429F4248F3E}" destId="{B0C97BB0-6145-2B43-902F-A59B4ACCE27D}" srcOrd="0" destOrd="0" presId="urn:microsoft.com/office/officeart/2005/8/layout/process3"/>
    <dgm:cxn modelId="{2096FC7E-5458-3041-833E-1590A99FC555}" type="presOf" srcId="{294B30AE-5C52-6F49-83BE-524C68C209A7}" destId="{D03C25B0-1337-3B42-BA9A-CAFD28524DC1}" srcOrd="1" destOrd="0" presId="urn:microsoft.com/office/officeart/2005/8/layout/process3"/>
    <dgm:cxn modelId="{5FB34C8F-5A81-0B4F-8B41-BED8B1F36DC6}" type="presOf" srcId="{0D66D05A-1592-BA4F-83D7-7F089131C85C}" destId="{25D28AEE-C4ED-3846-B3F1-D4B0DDD1D66B}" srcOrd="0" destOrd="0" presId="urn:microsoft.com/office/officeart/2005/8/layout/process3"/>
    <dgm:cxn modelId="{C519DD98-D69D-024A-BB65-D0EC7AE3E109}" type="presOf" srcId="{A5E10D03-7685-394E-8242-72BA186DBE77}" destId="{98B44DC9-8955-B944-9D64-724D38F10EEB}" srcOrd="0" destOrd="0" presId="urn:microsoft.com/office/officeart/2005/8/layout/process3"/>
    <dgm:cxn modelId="{A5FBF0C8-0D1B-9046-A722-74CE0E7B36FA}" srcId="{394B097E-F67C-AF4D-AE44-28099086E5A9}" destId="{B2240BB0-1FC8-4F41-91E9-FCBF6D73E593}" srcOrd="0" destOrd="0" parTransId="{0B5060F5-8A6A-4A4B-B5E1-EBED0580C148}" sibTransId="{EC103EB6-687E-2E44-970B-06045B7419E8}"/>
    <dgm:cxn modelId="{8B4AD3DE-FFC8-0C43-B8C6-02B17EB9A919}" srcId="{0D66D05A-1592-BA4F-83D7-7F089131C85C}" destId="{A5E10D03-7685-394E-8242-72BA186DBE77}" srcOrd="1" destOrd="0" parTransId="{986E3BB9-13C1-8746-B5AF-B390528FCC7C}" sibTransId="{294B30AE-5C52-6F49-83BE-524C68C209A7}"/>
    <dgm:cxn modelId="{CE8CA9E7-CF94-5A4D-8209-F6C060C06987}" srcId="{0D66D05A-1592-BA4F-83D7-7F089131C85C}" destId="{394B097E-F67C-AF4D-AE44-28099086E5A9}" srcOrd="2" destOrd="0" parTransId="{0731BBFA-8A9F-DD4F-8536-B9AA86BDAA0C}" sibTransId="{81BA3AA1-36E4-8943-9946-0C63387D6477}"/>
    <dgm:cxn modelId="{B7F50DFA-52FD-C648-9F98-4E1C9E3AB147}" type="presOf" srcId="{0CF8FEC5-50BB-4D48-AC53-28242DED4092}" destId="{B6E2801E-C397-EC44-9D23-9A731925E060}" srcOrd="0" destOrd="0" presId="urn:microsoft.com/office/officeart/2005/8/layout/process3"/>
    <dgm:cxn modelId="{30338807-1A66-154E-AAA0-9AEF35384713}" type="presParOf" srcId="{25D28AEE-C4ED-3846-B3F1-D4B0DDD1D66B}" destId="{007EFC5B-19AC-9341-958B-7BD09CBA6923}" srcOrd="0" destOrd="0" presId="urn:microsoft.com/office/officeart/2005/8/layout/process3"/>
    <dgm:cxn modelId="{9E5467D4-1C41-EC49-95BE-8586E3AB6AD0}" type="presParOf" srcId="{007EFC5B-19AC-9341-958B-7BD09CBA6923}" destId="{203DF75A-E2D1-834A-ABC2-9F692E0BD3C5}" srcOrd="0" destOrd="0" presId="urn:microsoft.com/office/officeart/2005/8/layout/process3"/>
    <dgm:cxn modelId="{CDDB557A-E845-3143-A79C-5A56044EEE85}" type="presParOf" srcId="{007EFC5B-19AC-9341-958B-7BD09CBA6923}" destId="{E278B963-9F5C-1A4C-B4C4-F3D6297C75F8}" srcOrd="1" destOrd="0" presId="urn:microsoft.com/office/officeart/2005/8/layout/process3"/>
    <dgm:cxn modelId="{EAC92AEB-40D1-724F-ADFE-AC0100E40808}" type="presParOf" srcId="{007EFC5B-19AC-9341-958B-7BD09CBA6923}" destId="{D06D7EC6-AA5B-0248-9A5A-A7C225E53577}" srcOrd="2" destOrd="0" presId="urn:microsoft.com/office/officeart/2005/8/layout/process3"/>
    <dgm:cxn modelId="{0EED8D2D-05FE-E646-B224-6FFD2F6BEA8A}" type="presParOf" srcId="{25D28AEE-C4ED-3846-B3F1-D4B0DDD1D66B}" destId="{B0C97BB0-6145-2B43-902F-A59B4ACCE27D}" srcOrd="1" destOrd="0" presId="urn:microsoft.com/office/officeart/2005/8/layout/process3"/>
    <dgm:cxn modelId="{BE15A2E0-DEBA-4740-86C3-05BD4EFCF9D8}" type="presParOf" srcId="{B0C97BB0-6145-2B43-902F-A59B4ACCE27D}" destId="{9C5A4DB9-E4C4-3149-8654-7066B052690B}" srcOrd="0" destOrd="0" presId="urn:microsoft.com/office/officeart/2005/8/layout/process3"/>
    <dgm:cxn modelId="{3B8D26FE-6710-1847-9162-211F956C4B09}" type="presParOf" srcId="{25D28AEE-C4ED-3846-B3F1-D4B0DDD1D66B}" destId="{A6428D2C-84FC-C542-A94E-F733CF52B015}" srcOrd="2" destOrd="0" presId="urn:microsoft.com/office/officeart/2005/8/layout/process3"/>
    <dgm:cxn modelId="{41E754F8-51E6-EE41-B279-439A0A4AA0BC}" type="presParOf" srcId="{A6428D2C-84FC-C542-A94E-F733CF52B015}" destId="{98B44DC9-8955-B944-9D64-724D38F10EEB}" srcOrd="0" destOrd="0" presId="urn:microsoft.com/office/officeart/2005/8/layout/process3"/>
    <dgm:cxn modelId="{F0FD77D2-E9D5-F049-9DA9-416E0D41405D}" type="presParOf" srcId="{A6428D2C-84FC-C542-A94E-F733CF52B015}" destId="{AE2B4A38-079A-7D49-8C01-56B0A7248F0D}" srcOrd="1" destOrd="0" presId="urn:microsoft.com/office/officeart/2005/8/layout/process3"/>
    <dgm:cxn modelId="{3E4065D3-3316-EF42-986A-D4D8FF470251}" type="presParOf" srcId="{A6428D2C-84FC-C542-A94E-F733CF52B015}" destId="{B6E2801E-C397-EC44-9D23-9A731925E060}" srcOrd="2" destOrd="0" presId="urn:microsoft.com/office/officeart/2005/8/layout/process3"/>
    <dgm:cxn modelId="{6A1276C0-C37C-6B4B-B838-72E767C73BB0}" type="presParOf" srcId="{25D28AEE-C4ED-3846-B3F1-D4B0DDD1D66B}" destId="{CEE4D2F1-E473-8145-8704-F4EDD1A09083}" srcOrd="3" destOrd="0" presId="urn:microsoft.com/office/officeart/2005/8/layout/process3"/>
    <dgm:cxn modelId="{4A0A5BA0-123A-8045-B446-4D97156C5C31}" type="presParOf" srcId="{CEE4D2F1-E473-8145-8704-F4EDD1A09083}" destId="{D03C25B0-1337-3B42-BA9A-CAFD28524DC1}" srcOrd="0" destOrd="0" presId="urn:microsoft.com/office/officeart/2005/8/layout/process3"/>
    <dgm:cxn modelId="{7DADD396-577A-2342-8B51-C0F545DBA0E5}" type="presParOf" srcId="{25D28AEE-C4ED-3846-B3F1-D4B0DDD1D66B}" destId="{78572E8E-B114-AA4B-992B-D640440ADB74}" srcOrd="4" destOrd="0" presId="urn:microsoft.com/office/officeart/2005/8/layout/process3"/>
    <dgm:cxn modelId="{645AD103-E83C-234F-A46F-25532BBABDDD}" type="presParOf" srcId="{78572E8E-B114-AA4B-992B-D640440ADB74}" destId="{4D14FAF7-E8CA-B544-9152-CA630AB46B44}" srcOrd="0" destOrd="0" presId="urn:microsoft.com/office/officeart/2005/8/layout/process3"/>
    <dgm:cxn modelId="{605768E5-A14B-F840-BB86-7E0EADD42D84}" type="presParOf" srcId="{78572E8E-B114-AA4B-992B-D640440ADB74}" destId="{D710028B-5D86-F745-9E48-279C6D5407B0}" srcOrd="1" destOrd="0" presId="urn:microsoft.com/office/officeart/2005/8/layout/process3"/>
    <dgm:cxn modelId="{F53C4B18-B26F-AC45-8B9A-F3CD24070B1D}" type="presParOf" srcId="{78572E8E-B114-AA4B-992B-D640440ADB74}" destId="{54FEE19F-C2BB-3848-9F0F-2E5E672EDB23}"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D66D05A-1592-BA4F-83D7-7F089131C85C}" type="doc">
      <dgm:prSet loTypeId="urn:microsoft.com/office/officeart/2005/8/layout/process3" loCatId="" qsTypeId="urn:microsoft.com/office/officeart/2005/8/quickstyle/simple1" qsCatId="simple" csTypeId="urn:microsoft.com/office/officeart/2005/8/colors/accent1_2" csCatId="accent1" phldr="1"/>
      <dgm:spPr/>
      <dgm:t>
        <a:bodyPr/>
        <a:lstStyle/>
        <a:p>
          <a:endParaRPr lang="en-US"/>
        </a:p>
      </dgm:t>
    </dgm:pt>
    <dgm:pt modelId="{29C88F0E-16AA-AD4E-BE21-8DDB840C2BC6}">
      <dgm:prSet phldrT="[Text]"/>
      <dgm:spPr/>
      <dgm:t>
        <a:bodyPr/>
        <a:lstStyle/>
        <a:p>
          <a:r>
            <a:rPr lang="en-US" dirty="0"/>
            <a:t>CUSTOMS</a:t>
          </a:r>
        </a:p>
      </dgm:t>
    </dgm:pt>
    <dgm:pt modelId="{F37E9D41-E903-174C-AA3D-1107D5F3C0A1}" type="parTrans" cxnId="{EE63B571-4031-0049-872F-B13CE5ACBD3F}">
      <dgm:prSet/>
      <dgm:spPr/>
      <dgm:t>
        <a:bodyPr/>
        <a:lstStyle/>
        <a:p>
          <a:endParaRPr lang="en-US"/>
        </a:p>
      </dgm:t>
    </dgm:pt>
    <dgm:pt modelId="{9AD5DF4E-1C62-C648-B8FB-7429F4248F3E}" type="sibTrans" cxnId="{EE63B571-4031-0049-872F-B13CE5ACBD3F}">
      <dgm:prSet/>
      <dgm:spPr/>
      <dgm:t>
        <a:bodyPr/>
        <a:lstStyle/>
        <a:p>
          <a:endParaRPr lang="en-US"/>
        </a:p>
      </dgm:t>
    </dgm:pt>
    <dgm:pt modelId="{FE32AE14-0A58-E44A-B273-4D8413DF6B49}">
      <dgm:prSet phldrT="[Text]" custT="1"/>
      <dgm:spPr/>
      <dgm:t>
        <a:bodyPr/>
        <a:lstStyle/>
        <a:p>
          <a:r>
            <a:rPr lang="en-US" sz="3200" dirty="0"/>
            <a:t>Lifestyle</a:t>
          </a:r>
        </a:p>
      </dgm:t>
    </dgm:pt>
    <dgm:pt modelId="{CAE8BFFF-E554-F04E-A405-F8C96D2EB3F7}" type="parTrans" cxnId="{7B0BF61C-B38D-8544-8891-59BCB131730F}">
      <dgm:prSet/>
      <dgm:spPr/>
      <dgm:t>
        <a:bodyPr/>
        <a:lstStyle/>
        <a:p>
          <a:endParaRPr lang="en-US"/>
        </a:p>
      </dgm:t>
    </dgm:pt>
    <dgm:pt modelId="{CD9CDB5C-79E6-2A46-9B2D-5220F5EECA16}" type="sibTrans" cxnId="{7B0BF61C-B38D-8544-8891-59BCB131730F}">
      <dgm:prSet/>
      <dgm:spPr/>
      <dgm:t>
        <a:bodyPr/>
        <a:lstStyle/>
        <a:p>
          <a:endParaRPr lang="en-US"/>
        </a:p>
      </dgm:t>
    </dgm:pt>
    <dgm:pt modelId="{A5E10D03-7685-394E-8242-72BA186DBE77}">
      <dgm:prSet phldrT="[Text]"/>
      <dgm:spPr/>
      <dgm:t>
        <a:bodyPr/>
        <a:lstStyle/>
        <a:p>
          <a:r>
            <a:rPr lang="en-US" dirty="0"/>
            <a:t>CULTURE</a:t>
          </a:r>
        </a:p>
      </dgm:t>
    </dgm:pt>
    <dgm:pt modelId="{986E3BB9-13C1-8746-B5AF-B390528FCC7C}" type="parTrans" cxnId="{8B4AD3DE-FFC8-0C43-B8C6-02B17EB9A919}">
      <dgm:prSet/>
      <dgm:spPr/>
      <dgm:t>
        <a:bodyPr/>
        <a:lstStyle/>
        <a:p>
          <a:endParaRPr lang="en-US"/>
        </a:p>
      </dgm:t>
    </dgm:pt>
    <dgm:pt modelId="{294B30AE-5C52-6F49-83BE-524C68C209A7}" type="sibTrans" cxnId="{8B4AD3DE-FFC8-0C43-B8C6-02B17EB9A919}">
      <dgm:prSet/>
      <dgm:spPr/>
      <dgm:t>
        <a:bodyPr/>
        <a:lstStyle/>
        <a:p>
          <a:endParaRPr lang="en-US"/>
        </a:p>
      </dgm:t>
    </dgm:pt>
    <dgm:pt modelId="{0CF8FEC5-50BB-4D48-AC53-28242DED4092}">
      <dgm:prSet phldrT="[Text]" custT="1"/>
      <dgm:spPr/>
      <dgm:t>
        <a:bodyPr/>
        <a:lstStyle/>
        <a:p>
          <a:r>
            <a:rPr lang="en-US" sz="3200" dirty="0"/>
            <a:t>Practices</a:t>
          </a:r>
        </a:p>
      </dgm:t>
    </dgm:pt>
    <dgm:pt modelId="{A689A511-32E4-184F-997F-444356FB2D6D}" type="parTrans" cxnId="{45F2D034-87C8-0540-873B-F6ED85022AB4}">
      <dgm:prSet/>
      <dgm:spPr/>
      <dgm:t>
        <a:bodyPr/>
        <a:lstStyle/>
        <a:p>
          <a:endParaRPr lang="en-US"/>
        </a:p>
      </dgm:t>
    </dgm:pt>
    <dgm:pt modelId="{4A2EF6A4-9AE9-0949-BB2F-97281F561404}" type="sibTrans" cxnId="{45F2D034-87C8-0540-873B-F6ED85022AB4}">
      <dgm:prSet/>
      <dgm:spPr/>
      <dgm:t>
        <a:bodyPr/>
        <a:lstStyle/>
        <a:p>
          <a:endParaRPr lang="en-US"/>
        </a:p>
      </dgm:t>
    </dgm:pt>
    <dgm:pt modelId="{394B097E-F67C-AF4D-AE44-28099086E5A9}">
      <dgm:prSet phldrT="[Text]"/>
      <dgm:spPr/>
      <dgm:t>
        <a:bodyPr/>
        <a:lstStyle/>
        <a:p>
          <a:r>
            <a:rPr lang="en-US" dirty="0"/>
            <a:t>HEBREW WORLDVIEW</a:t>
          </a:r>
        </a:p>
      </dgm:t>
    </dgm:pt>
    <dgm:pt modelId="{0731BBFA-8A9F-DD4F-8536-B9AA86BDAA0C}" type="parTrans" cxnId="{CE8CA9E7-CF94-5A4D-8209-F6C060C06987}">
      <dgm:prSet/>
      <dgm:spPr/>
      <dgm:t>
        <a:bodyPr/>
        <a:lstStyle/>
        <a:p>
          <a:endParaRPr lang="en-US"/>
        </a:p>
      </dgm:t>
    </dgm:pt>
    <dgm:pt modelId="{81BA3AA1-36E4-8943-9946-0C63387D6477}" type="sibTrans" cxnId="{CE8CA9E7-CF94-5A4D-8209-F6C060C06987}">
      <dgm:prSet/>
      <dgm:spPr/>
      <dgm:t>
        <a:bodyPr/>
        <a:lstStyle/>
        <a:p>
          <a:endParaRPr lang="en-US"/>
        </a:p>
      </dgm:t>
    </dgm:pt>
    <dgm:pt modelId="{B2240BB0-1FC8-4F41-91E9-FCBF6D73E593}">
      <dgm:prSet phldrT="[Text]" custT="1"/>
      <dgm:spPr/>
      <dgm:t>
        <a:bodyPr/>
        <a:lstStyle/>
        <a:p>
          <a:r>
            <a:rPr lang="en-US" sz="2800" dirty="0"/>
            <a:t>Language</a:t>
          </a:r>
        </a:p>
      </dgm:t>
    </dgm:pt>
    <dgm:pt modelId="{0B5060F5-8A6A-4A4B-B5E1-EBED0580C148}" type="parTrans" cxnId="{A5FBF0C8-0D1B-9046-A722-74CE0E7B36FA}">
      <dgm:prSet/>
      <dgm:spPr/>
      <dgm:t>
        <a:bodyPr/>
        <a:lstStyle/>
        <a:p>
          <a:endParaRPr lang="en-US"/>
        </a:p>
      </dgm:t>
    </dgm:pt>
    <dgm:pt modelId="{EC103EB6-687E-2E44-970B-06045B7419E8}" type="sibTrans" cxnId="{A5FBF0C8-0D1B-9046-A722-74CE0E7B36FA}">
      <dgm:prSet/>
      <dgm:spPr/>
      <dgm:t>
        <a:bodyPr/>
        <a:lstStyle/>
        <a:p>
          <a:endParaRPr lang="en-US"/>
        </a:p>
      </dgm:t>
    </dgm:pt>
    <dgm:pt modelId="{25D28AEE-C4ED-3846-B3F1-D4B0DDD1D66B}" type="pres">
      <dgm:prSet presAssocID="{0D66D05A-1592-BA4F-83D7-7F089131C85C}" presName="linearFlow" presStyleCnt="0">
        <dgm:presLayoutVars>
          <dgm:dir/>
          <dgm:animLvl val="lvl"/>
          <dgm:resizeHandles val="exact"/>
        </dgm:presLayoutVars>
      </dgm:prSet>
      <dgm:spPr/>
    </dgm:pt>
    <dgm:pt modelId="{007EFC5B-19AC-9341-958B-7BD09CBA6923}" type="pres">
      <dgm:prSet presAssocID="{29C88F0E-16AA-AD4E-BE21-8DDB840C2BC6}" presName="composite" presStyleCnt="0"/>
      <dgm:spPr/>
    </dgm:pt>
    <dgm:pt modelId="{203DF75A-E2D1-834A-ABC2-9F692E0BD3C5}" type="pres">
      <dgm:prSet presAssocID="{29C88F0E-16AA-AD4E-BE21-8DDB840C2BC6}" presName="parTx" presStyleLbl="node1" presStyleIdx="0" presStyleCnt="3">
        <dgm:presLayoutVars>
          <dgm:chMax val="0"/>
          <dgm:chPref val="0"/>
          <dgm:bulletEnabled val="1"/>
        </dgm:presLayoutVars>
      </dgm:prSet>
      <dgm:spPr/>
    </dgm:pt>
    <dgm:pt modelId="{E278B963-9F5C-1A4C-B4C4-F3D6297C75F8}" type="pres">
      <dgm:prSet presAssocID="{29C88F0E-16AA-AD4E-BE21-8DDB840C2BC6}" presName="parSh" presStyleLbl="node1" presStyleIdx="0" presStyleCnt="3"/>
      <dgm:spPr/>
    </dgm:pt>
    <dgm:pt modelId="{D06D7EC6-AA5B-0248-9A5A-A7C225E53577}" type="pres">
      <dgm:prSet presAssocID="{29C88F0E-16AA-AD4E-BE21-8DDB840C2BC6}" presName="desTx" presStyleLbl="fgAcc1" presStyleIdx="0" presStyleCnt="3">
        <dgm:presLayoutVars>
          <dgm:bulletEnabled val="1"/>
        </dgm:presLayoutVars>
      </dgm:prSet>
      <dgm:spPr/>
    </dgm:pt>
    <dgm:pt modelId="{B0C97BB0-6145-2B43-902F-A59B4ACCE27D}" type="pres">
      <dgm:prSet presAssocID="{9AD5DF4E-1C62-C648-B8FB-7429F4248F3E}" presName="sibTrans" presStyleLbl="sibTrans2D1" presStyleIdx="0" presStyleCnt="2"/>
      <dgm:spPr/>
    </dgm:pt>
    <dgm:pt modelId="{9C5A4DB9-E4C4-3149-8654-7066B052690B}" type="pres">
      <dgm:prSet presAssocID="{9AD5DF4E-1C62-C648-B8FB-7429F4248F3E}" presName="connTx" presStyleLbl="sibTrans2D1" presStyleIdx="0" presStyleCnt="2"/>
      <dgm:spPr/>
    </dgm:pt>
    <dgm:pt modelId="{A6428D2C-84FC-C542-A94E-F733CF52B015}" type="pres">
      <dgm:prSet presAssocID="{A5E10D03-7685-394E-8242-72BA186DBE77}" presName="composite" presStyleCnt="0"/>
      <dgm:spPr/>
    </dgm:pt>
    <dgm:pt modelId="{98B44DC9-8955-B944-9D64-724D38F10EEB}" type="pres">
      <dgm:prSet presAssocID="{A5E10D03-7685-394E-8242-72BA186DBE77}" presName="parTx" presStyleLbl="node1" presStyleIdx="0" presStyleCnt="3">
        <dgm:presLayoutVars>
          <dgm:chMax val="0"/>
          <dgm:chPref val="0"/>
          <dgm:bulletEnabled val="1"/>
        </dgm:presLayoutVars>
      </dgm:prSet>
      <dgm:spPr/>
    </dgm:pt>
    <dgm:pt modelId="{AE2B4A38-079A-7D49-8C01-56B0A7248F0D}" type="pres">
      <dgm:prSet presAssocID="{A5E10D03-7685-394E-8242-72BA186DBE77}" presName="parSh" presStyleLbl="node1" presStyleIdx="1" presStyleCnt="3"/>
      <dgm:spPr/>
    </dgm:pt>
    <dgm:pt modelId="{B6E2801E-C397-EC44-9D23-9A731925E060}" type="pres">
      <dgm:prSet presAssocID="{A5E10D03-7685-394E-8242-72BA186DBE77}" presName="desTx" presStyleLbl="fgAcc1" presStyleIdx="1" presStyleCnt="3">
        <dgm:presLayoutVars>
          <dgm:bulletEnabled val="1"/>
        </dgm:presLayoutVars>
      </dgm:prSet>
      <dgm:spPr/>
    </dgm:pt>
    <dgm:pt modelId="{CEE4D2F1-E473-8145-8704-F4EDD1A09083}" type="pres">
      <dgm:prSet presAssocID="{294B30AE-5C52-6F49-83BE-524C68C209A7}" presName="sibTrans" presStyleLbl="sibTrans2D1" presStyleIdx="1" presStyleCnt="2"/>
      <dgm:spPr/>
    </dgm:pt>
    <dgm:pt modelId="{D03C25B0-1337-3B42-BA9A-CAFD28524DC1}" type="pres">
      <dgm:prSet presAssocID="{294B30AE-5C52-6F49-83BE-524C68C209A7}" presName="connTx" presStyleLbl="sibTrans2D1" presStyleIdx="1" presStyleCnt="2"/>
      <dgm:spPr/>
    </dgm:pt>
    <dgm:pt modelId="{78572E8E-B114-AA4B-992B-D640440ADB74}" type="pres">
      <dgm:prSet presAssocID="{394B097E-F67C-AF4D-AE44-28099086E5A9}" presName="composite" presStyleCnt="0"/>
      <dgm:spPr/>
    </dgm:pt>
    <dgm:pt modelId="{4D14FAF7-E8CA-B544-9152-CA630AB46B44}" type="pres">
      <dgm:prSet presAssocID="{394B097E-F67C-AF4D-AE44-28099086E5A9}" presName="parTx" presStyleLbl="node1" presStyleIdx="1" presStyleCnt="3">
        <dgm:presLayoutVars>
          <dgm:chMax val="0"/>
          <dgm:chPref val="0"/>
          <dgm:bulletEnabled val="1"/>
        </dgm:presLayoutVars>
      </dgm:prSet>
      <dgm:spPr/>
    </dgm:pt>
    <dgm:pt modelId="{D710028B-5D86-F745-9E48-279C6D5407B0}" type="pres">
      <dgm:prSet presAssocID="{394B097E-F67C-AF4D-AE44-28099086E5A9}" presName="parSh" presStyleLbl="node1" presStyleIdx="2" presStyleCnt="3"/>
      <dgm:spPr/>
    </dgm:pt>
    <dgm:pt modelId="{54FEE19F-C2BB-3848-9F0F-2E5E672EDB23}" type="pres">
      <dgm:prSet presAssocID="{394B097E-F67C-AF4D-AE44-28099086E5A9}" presName="desTx" presStyleLbl="fgAcc1" presStyleIdx="2" presStyleCnt="3">
        <dgm:presLayoutVars>
          <dgm:bulletEnabled val="1"/>
        </dgm:presLayoutVars>
      </dgm:prSet>
      <dgm:spPr/>
    </dgm:pt>
  </dgm:ptLst>
  <dgm:cxnLst>
    <dgm:cxn modelId="{E7B3F70C-6267-1145-BA39-59A2D2948930}" type="presOf" srcId="{B2240BB0-1FC8-4F41-91E9-FCBF6D73E593}" destId="{54FEE19F-C2BB-3848-9F0F-2E5E672EDB23}" srcOrd="0" destOrd="0" presId="urn:microsoft.com/office/officeart/2005/8/layout/process3"/>
    <dgm:cxn modelId="{B9CB0510-07CB-2943-BB75-78C18EA5F0A8}" type="presOf" srcId="{FE32AE14-0A58-E44A-B273-4D8413DF6B49}" destId="{D06D7EC6-AA5B-0248-9A5A-A7C225E53577}" srcOrd="0" destOrd="0" presId="urn:microsoft.com/office/officeart/2005/8/layout/process3"/>
    <dgm:cxn modelId="{A8DBF412-0918-E242-A2E5-FA722C4B2E21}" type="presOf" srcId="{29C88F0E-16AA-AD4E-BE21-8DDB840C2BC6}" destId="{203DF75A-E2D1-834A-ABC2-9F692E0BD3C5}" srcOrd="0" destOrd="0" presId="urn:microsoft.com/office/officeart/2005/8/layout/process3"/>
    <dgm:cxn modelId="{7B0BF61C-B38D-8544-8891-59BCB131730F}" srcId="{29C88F0E-16AA-AD4E-BE21-8DDB840C2BC6}" destId="{FE32AE14-0A58-E44A-B273-4D8413DF6B49}" srcOrd="0" destOrd="0" parTransId="{CAE8BFFF-E554-F04E-A405-F8C96D2EB3F7}" sibTransId="{CD9CDB5C-79E6-2A46-9B2D-5220F5EECA16}"/>
    <dgm:cxn modelId="{9A550727-40B4-2B42-ADC7-CE0426FEE870}" type="presOf" srcId="{29C88F0E-16AA-AD4E-BE21-8DDB840C2BC6}" destId="{E278B963-9F5C-1A4C-B4C4-F3D6297C75F8}" srcOrd="1" destOrd="0" presId="urn:microsoft.com/office/officeart/2005/8/layout/process3"/>
    <dgm:cxn modelId="{EC35C334-9862-944E-982D-65EE0529108F}" type="presOf" srcId="{9AD5DF4E-1C62-C648-B8FB-7429F4248F3E}" destId="{9C5A4DB9-E4C4-3149-8654-7066B052690B}" srcOrd="1" destOrd="0" presId="urn:microsoft.com/office/officeart/2005/8/layout/process3"/>
    <dgm:cxn modelId="{45F2D034-87C8-0540-873B-F6ED85022AB4}" srcId="{A5E10D03-7685-394E-8242-72BA186DBE77}" destId="{0CF8FEC5-50BB-4D48-AC53-28242DED4092}" srcOrd="0" destOrd="0" parTransId="{A689A511-32E4-184F-997F-444356FB2D6D}" sibTransId="{4A2EF6A4-9AE9-0949-BB2F-97281F561404}"/>
    <dgm:cxn modelId="{444AF63D-2DCF-E54B-B9DF-A6D7D9936288}" type="presOf" srcId="{394B097E-F67C-AF4D-AE44-28099086E5A9}" destId="{4D14FAF7-E8CA-B544-9152-CA630AB46B44}" srcOrd="0" destOrd="0" presId="urn:microsoft.com/office/officeart/2005/8/layout/process3"/>
    <dgm:cxn modelId="{B7A38450-450F-944B-A376-FE97DEC5B1E0}" type="presOf" srcId="{394B097E-F67C-AF4D-AE44-28099086E5A9}" destId="{D710028B-5D86-F745-9E48-279C6D5407B0}" srcOrd="1" destOrd="0" presId="urn:microsoft.com/office/officeart/2005/8/layout/process3"/>
    <dgm:cxn modelId="{A3304556-D548-6D43-80BF-0A4ACA7B2956}" type="presOf" srcId="{294B30AE-5C52-6F49-83BE-524C68C209A7}" destId="{CEE4D2F1-E473-8145-8704-F4EDD1A09083}" srcOrd="0" destOrd="0" presId="urn:microsoft.com/office/officeart/2005/8/layout/process3"/>
    <dgm:cxn modelId="{5907F062-5885-9C45-A9EC-3FF1F3548567}" type="presOf" srcId="{A5E10D03-7685-394E-8242-72BA186DBE77}" destId="{AE2B4A38-079A-7D49-8C01-56B0A7248F0D}" srcOrd="1" destOrd="0" presId="urn:microsoft.com/office/officeart/2005/8/layout/process3"/>
    <dgm:cxn modelId="{EE63B571-4031-0049-872F-B13CE5ACBD3F}" srcId="{0D66D05A-1592-BA4F-83D7-7F089131C85C}" destId="{29C88F0E-16AA-AD4E-BE21-8DDB840C2BC6}" srcOrd="0" destOrd="0" parTransId="{F37E9D41-E903-174C-AA3D-1107D5F3C0A1}" sibTransId="{9AD5DF4E-1C62-C648-B8FB-7429F4248F3E}"/>
    <dgm:cxn modelId="{ACCAED7B-6986-354B-87D0-6C47B433B9FF}" type="presOf" srcId="{9AD5DF4E-1C62-C648-B8FB-7429F4248F3E}" destId="{B0C97BB0-6145-2B43-902F-A59B4ACCE27D}" srcOrd="0" destOrd="0" presId="urn:microsoft.com/office/officeart/2005/8/layout/process3"/>
    <dgm:cxn modelId="{2096FC7E-5458-3041-833E-1590A99FC555}" type="presOf" srcId="{294B30AE-5C52-6F49-83BE-524C68C209A7}" destId="{D03C25B0-1337-3B42-BA9A-CAFD28524DC1}" srcOrd="1" destOrd="0" presId="urn:microsoft.com/office/officeart/2005/8/layout/process3"/>
    <dgm:cxn modelId="{5FB34C8F-5A81-0B4F-8B41-BED8B1F36DC6}" type="presOf" srcId="{0D66D05A-1592-BA4F-83D7-7F089131C85C}" destId="{25D28AEE-C4ED-3846-B3F1-D4B0DDD1D66B}" srcOrd="0" destOrd="0" presId="urn:microsoft.com/office/officeart/2005/8/layout/process3"/>
    <dgm:cxn modelId="{C519DD98-D69D-024A-BB65-D0EC7AE3E109}" type="presOf" srcId="{A5E10D03-7685-394E-8242-72BA186DBE77}" destId="{98B44DC9-8955-B944-9D64-724D38F10EEB}" srcOrd="0" destOrd="0" presId="urn:microsoft.com/office/officeart/2005/8/layout/process3"/>
    <dgm:cxn modelId="{A5FBF0C8-0D1B-9046-A722-74CE0E7B36FA}" srcId="{394B097E-F67C-AF4D-AE44-28099086E5A9}" destId="{B2240BB0-1FC8-4F41-91E9-FCBF6D73E593}" srcOrd="0" destOrd="0" parTransId="{0B5060F5-8A6A-4A4B-B5E1-EBED0580C148}" sibTransId="{EC103EB6-687E-2E44-970B-06045B7419E8}"/>
    <dgm:cxn modelId="{8B4AD3DE-FFC8-0C43-B8C6-02B17EB9A919}" srcId="{0D66D05A-1592-BA4F-83D7-7F089131C85C}" destId="{A5E10D03-7685-394E-8242-72BA186DBE77}" srcOrd="1" destOrd="0" parTransId="{986E3BB9-13C1-8746-B5AF-B390528FCC7C}" sibTransId="{294B30AE-5C52-6F49-83BE-524C68C209A7}"/>
    <dgm:cxn modelId="{CE8CA9E7-CF94-5A4D-8209-F6C060C06987}" srcId="{0D66D05A-1592-BA4F-83D7-7F089131C85C}" destId="{394B097E-F67C-AF4D-AE44-28099086E5A9}" srcOrd="2" destOrd="0" parTransId="{0731BBFA-8A9F-DD4F-8536-B9AA86BDAA0C}" sibTransId="{81BA3AA1-36E4-8943-9946-0C63387D6477}"/>
    <dgm:cxn modelId="{B7F50DFA-52FD-C648-9F98-4E1C9E3AB147}" type="presOf" srcId="{0CF8FEC5-50BB-4D48-AC53-28242DED4092}" destId="{B6E2801E-C397-EC44-9D23-9A731925E060}" srcOrd="0" destOrd="0" presId="urn:microsoft.com/office/officeart/2005/8/layout/process3"/>
    <dgm:cxn modelId="{30338807-1A66-154E-AAA0-9AEF35384713}" type="presParOf" srcId="{25D28AEE-C4ED-3846-B3F1-D4B0DDD1D66B}" destId="{007EFC5B-19AC-9341-958B-7BD09CBA6923}" srcOrd="0" destOrd="0" presId="urn:microsoft.com/office/officeart/2005/8/layout/process3"/>
    <dgm:cxn modelId="{9E5467D4-1C41-EC49-95BE-8586E3AB6AD0}" type="presParOf" srcId="{007EFC5B-19AC-9341-958B-7BD09CBA6923}" destId="{203DF75A-E2D1-834A-ABC2-9F692E0BD3C5}" srcOrd="0" destOrd="0" presId="urn:microsoft.com/office/officeart/2005/8/layout/process3"/>
    <dgm:cxn modelId="{CDDB557A-E845-3143-A79C-5A56044EEE85}" type="presParOf" srcId="{007EFC5B-19AC-9341-958B-7BD09CBA6923}" destId="{E278B963-9F5C-1A4C-B4C4-F3D6297C75F8}" srcOrd="1" destOrd="0" presId="urn:microsoft.com/office/officeart/2005/8/layout/process3"/>
    <dgm:cxn modelId="{EAC92AEB-40D1-724F-ADFE-AC0100E40808}" type="presParOf" srcId="{007EFC5B-19AC-9341-958B-7BD09CBA6923}" destId="{D06D7EC6-AA5B-0248-9A5A-A7C225E53577}" srcOrd="2" destOrd="0" presId="urn:microsoft.com/office/officeart/2005/8/layout/process3"/>
    <dgm:cxn modelId="{0EED8D2D-05FE-E646-B224-6FFD2F6BEA8A}" type="presParOf" srcId="{25D28AEE-C4ED-3846-B3F1-D4B0DDD1D66B}" destId="{B0C97BB0-6145-2B43-902F-A59B4ACCE27D}" srcOrd="1" destOrd="0" presId="urn:microsoft.com/office/officeart/2005/8/layout/process3"/>
    <dgm:cxn modelId="{BE15A2E0-DEBA-4740-86C3-05BD4EFCF9D8}" type="presParOf" srcId="{B0C97BB0-6145-2B43-902F-A59B4ACCE27D}" destId="{9C5A4DB9-E4C4-3149-8654-7066B052690B}" srcOrd="0" destOrd="0" presId="urn:microsoft.com/office/officeart/2005/8/layout/process3"/>
    <dgm:cxn modelId="{3B8D26FE-6710-1847-9162-211F956C4B09}" type="presParOf" srcId="{25D28AEE-C4ED-3846-B3F1-D4B0DDD1D66B}" destId="{A6428D2C-84FC-C542-A94E-F733CF52B015}" srcOrd="2" destOrd="0" presId="urn:microsoft.com/office/officeart/2005/8/layout/process3"/>
    <dgm:cxn modelId="{41E754F8-51E6-EE41-B279-439A0A4AA0BC}" type="presParOf" srcId="{A6428D2C-84FC-C542-A94E-F733CF52B015}" destId="{98B44DC9-8955-B944-9D64-724D38F10EEB}" srcOrd="0" destOrd="0" presId="urn:microsoft.com/office/officeart/2005/8/layout/process3"/>
    <dgm:cxn modelId="{F0FD77D2-E9D5-F049-9DA9-416E0D41405D}" type="presParOf" srcId="{A6428D2C-84FC-C542-A94E-F733CF52B015}" destId="{AE2B4A38-079A-7D49-8C01-56B0A7248F0D}" srcOrd="1" destOrd="0" presId="urn:microsoft.com/office/officeart/2005/8/layout/process3"/>
    <dgm:cxn modelId="{3E4065D3-3316-EF42-986A-D4D8FF470251}" type="presParOf" srcId="{A6428D2C-84FC-C542-A94E-F733CF52B015}" destId="{B6E2801E-C397-EC44-9D23-9A731925E060}" srcOrd="2" destOrd="0" presId="urn:microsoft.com/office/officeart/2005/8/layout/process3"/>
    <dgm:cxn modelId="{6A1276C0-C37C-6B4B-B838-72E767C73BB0}" type="presParOf" srcId="{25D28AEE-C4ED-3846-B3F1-D4B0DDD1D66B}" destId="{CEE4D2F1-E473-8145-8704-F4EDD1A09083}" srcOrd="3" destOrd="0" presId="urn:microsoft.com/office/officeart/2005/8/layout/process3"/>
    <dgm:cxn modelId="{4A0A5BA0-123A-8045-B446-4D97156C5C31}" type="presParOf" srcId="{CEE4D2F1-E473-8145-8704-F4EDD1A09083}" destId="{D03C25B0-1337-3B42-BA9A-CAFD28524DC1}" srcOrd="0" destOrd="0" presId="urn:microsoft.com/office/officeart/2005/8/layout/process3"/>
    <dgm:cxn modelId="{7DADD396-577A-2342-8B51-C0F545DBA0E5}" type="presParOf" srcId="{25D28AEE-C4ED-3846-B3F1-D4B0DDD1D66B}" destId="{78572E8E-B114-AA4B-992B-D640440ADB74}" srcOrd="4" destOrd="0" presId="urn:microsoft.com/office/officeart/2005/8/layout/process3"/>
    <dgm:cxn modelId="{645AD103-E83C-234F-A46F-25532BBABDDD}" type="presParOf" srcId="{78572E8E-B114-AA4B-992B-D640440ADB74}" destId="{4D14FAF7-E8CA-B544-9152-CA630AB46B44}" srcOrd="0" destOrd="0" presId="urn:microsoft.com/office/officeart/2005/8/layout/process3"/>
    <dgm:cxn modelId="{605768E5-A14B-F840-BB86-7E0EADD42D84}" type="presParOf" srcId="{78572E8E-B114-AA4B-992B-D640440ADB74}" destId="{D710028B-5D86-F745-9E48-279C6D5407B0}" srcOrd="1" destOrd="0" presId="urn:microsoft.com/office/officeart/2005/8/layout/process3"/>
    <dgm:cxn modelId="{F53C4B18-B26F-AC45-8B9A-F3CD24070B1D}" type="presParOf" srcId="{78572E8E-B114-AA4B-992B-D640440ADB74}" destId="{54FEE19F-C2BB-3848-9F0F-2E5E672EDB23}"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78B963-9F5C-1A4C-B4C4-F3D6297C75F8}">
      <dsp:nvSpPr>
        <dsp:cNvPr id="0" name=""/>
        <dsp:cNvSpPr/>
      </dsp:nvSpPr>
      <dsp:spPr>
        <a:xfrm>
          <a:off x="5490" y="1217872"/>
          <a:ext cx="2496495" cy="14587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95250" numCol="1" spcCol="1270" anchor="t" anchorCtr="0">
          <a:noAutofit/>
        </a:bodyPr>
        <a:lstStyle/>
        <a:p>
          <a:pPr marL="0" lvl="0" indent="0" algn="l" defTabSz="1111250">
            <a:lnSpc>
              <a:spcPct val="90000"/>
            </a:lnSpc>
            <a:spcBef>
              <a:spcPct val="0"/>
            </a:spcBef>
            <a:spcAft>
              <a:spcPct val="35000"/>
            </a:spcAft>
            <a:buNone/>
          </a:pPr>
          <a:r>
            <a:rPr lang="en-US" sz="2500" kern="1200" dirty="0"/>
            <a:t>CUSTOMS</a:t>
          </a:r>
        </a:p>
      </dsp:txBody>
      <dsp:txXfrm>
        <a:off x="5490" y="1217872"/>
        <a:ext cx="2496495" cy="972479"/>
      </dsp:txXfrm>
    </dsp:sp>
    <dsp:sp modelId="{D06D7EC6-AA5B-0248-9A5A-A7C225E53577}">
      <dsp:nvSpPr>
        <dsp:cNvPr id="0" name=""/>
        <dsp:cNvSpPr/>
      </dsp:nvSpPr>
      <dsp:spPr>
        <a:xfrm>
          <a:off x="516820" y="2190352"/>
          <a:ext cx="2496495" cy="1440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7584" tIns="227584" rIns="227584" bIns="227584" numCol="1" spcCol="1270" anchor="t" anchorCtr="0">
          <a:noAutofit/>
        </a:bodyPr>
        <a:lstStyle/>
        <a:p>
          <a:pPr marL="285750" lvl="1" indent="-285750" algn="l" defTabSz="1422400">
            <a:lnSpc>
              <a:spcPct val="90000"/>
            </a:lnSpc>
            <a:spcBef>
              <a:spcPct val="0"/>
            </a:spcBef>
            <a:spcAft>
              <a:spcPct val="15000"/>
            </a:spcAft>
            <a:buChar char="•"/>
          </a:pPr>
          <a:r>
            <a:rPr lang="en-US" sz="3200" kern="1200" dirty="0"/>
            <a:t>Lifestyle</a:t>
          </a:r>
        </a:p>
      </dsp:txBody>
      <dsp:txXfrm>
        <a:off x="558996" y="2232528"/>
        <a:ext cx="2412143" cy="1355648"/>
      </dsp:txXfrm>
    </dsp:sp>
    <dsp:sp modelId="{B0C97BB0-6145-2B43-902F-A59B4ACCE27D}">
      <dsp:nvSpPr>
        <dsp:cNvPr id="0" name=""/>
        <dsp:cNvSpPr/>
      </dsp:nvSpPr>
      <dsp:spPr>
        <a:xfrm>
          <a:off x="2880445" y="1393334"/>
          <a:ext cx="802334" cy="62155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2880445" y="1517645"/>
        <a:ext cx="615868" cy="372933"/>
      </dsp:txXfrm>
    </dsp:sp>
    <dsp:sp modelId="{AE2B4A38-079A-7D49-8C01-56B0A7248F0D}">
      <dsp:nvSpPr>
        <dsp:cNvPr id="0" name=""/>
        <dsp:cNvSpPr/>
      </dsp:nvSpPr>
      <dsp:spPr>
        <a:xfrm>
          <a:off x="4015824" y="1217872"/>
          <a:ext cx="2496495" cy="14587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95250" numCol="1" spcCol="1270" anchor="t" anchorCtr="0">
          <a:noAutofit/>
        </a:bodyPr>
        <a:lstStyle/>
        <a:p>
          <a:pPr marL="0" lvl="0" indent="0" algn="l" defTabSz="1111250">
            <a:lnSpc>
              <a:spcPct val="90000"/>
            </a:lnSpc>
            <a:spcBef>
              <a:spcPct val="0"/>
            </a:spcBef>
            <a:spcAft>
              <a:spcPct val="35000"/>
            </a:spcAft>
            <a:buNone/>
          </a:pPr>
          <a:r>
            <a:rPr lang="en-US" sz="2500" kern="1200" dirty="0"/>
            <a:t>CULTURE</a:t>
          </a:r>
        </a:p>
      </dsp:txBody>
      <dsp:txXfrm>
        <a:off x="4015824" y="1217872"/>
        <a:ext cx="2496495" cy="972479"/>
      </dsp:txXfrm>
    </dsp:sp>
    <dsp:sp modelId="{B6E2801E-C397-EC44-9D23-9A731925E060}">
      <dsp:nvSpPr>
        <dsp:cNvPr id="0" name=""/>
        <dsp:cNvSpPr/>
      </dsp:nvSpPr>
      <dsp:spPr>
        <a:xfrm>
          <a:off x="4527155" y="2190352"/>
          <a:ext cx="2496495" cy="1440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7584" tIns="227584" rIns="227584" bIns="227584" numCol="1" spcCol="1270" anchor="t" anchorCtr="0">
          <a:noAutofit/>
        </a:bodyPr>
        <a:lstStyle/>
        <a:p>
          <a:pPr marL="285750" lvl="1" indent="-285750" algn="l" defTabSz="1422400">
            <a:lnSpc>
              <a:spcPct val="90000"/>
            </a:lnSpc>
            <a:spcBef>
              <a:spcPct val="0"/>
            </a:spcBef>
            <a:spcAft>
              <a:spcPct val="15000"/>
            </a:spcAft>
            <a:buChar char="•"/>
          </a:pPr>
          <a:r>
            <a:rPr lang="en-US" sz="3200" kern="1200" dirty="0"/>
            <a:t>Practices</a:t>
          </a:r>
        </a:p>
      </dsp:txBody>
      <dsp:txXfrm>
        <a:off x="4569331" y="2232528"/>
        <a:ext cx="2412143" cy="1355648"/>
      </dsp:txXfrm>
    </dsp:sp>
    <dsp:sp modelId="{CEE4D2F1-E473-8145-8704-F4EDD1A09083}">
      <dsp:nvSpPr>
        <dsp:cNvPr id="0" name=""/>
        <dsp:cNvSpPr/>
      </dsp:nvSpPr>
      <dsp:spPr>
        <a:xfrm>
          <a:off x="6890779" y="1393334"/>
          <a:ext cx="802334" cy="62155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6890779" y="1517645"/>
        <a:ext cx="615868" cy="372933"/>
      </dsp:txXfrm>
    </dsp:sp>
    <dsp:sp modelId="{D710028B-5D86-F745-9E48-279C6D5407B0}">
      <dsp:nvSpPr>
        <dsp:cNvPr id="0" name=""/>
        <dsp:cNvSpPr/>
      </dsp:nvSpPr>
      <dsp:spPr>
        <a:xfrm>
          <a:off x="8026158" y="1217872"/>
          <a:ext cx="2496495" cy="14587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95250" numCol="1" spcCol="1270" anchor="t" anchorCtr="0">
          <a:noAutofit/>
        </a:bodyPr>
        <a:lstStyle/>
        <a:p>
          <a:pPr marL="0" lvl="0" indent="0" algn="l" defTabSz="1111250">
            <a:lnSpc>
              <a:spcPct val="90000"/>
            </a:lnSpc>
            <a:spcBef>
              <a:spcPct val="0"/>
            </a:spcBef>
            <a:spcAft>
              <a:spcPct val="35000"/>
            </a:spcAft>
            <a:buNone/>
          </a:pPr>
          <a:r>
            <a:rPr lang="en-US" sz="2500" kern="1200" dirty="0"/>
            <a:t>HEBREW WORLDVIEW</a:t>
          </a:r>
        </a:p>
      </dsp:txBody>
      <dsp:txXfrm>
        <a:off x="8026158" y="1217872"/>
        <a:ext cx="2496495" cy="972479"/>
      </dsp:txXfrm>
    </dsp:sp>
    <dsp:sp modelId="{54FEE19F-C2BB-3848-9F0F-2E5E672EDB23}">
      <dsp:nvSpPr>
        <dsp:cNvPr id="0" name=""/>
        <dsp:cNvSpPr/>
      </dsp:nvSpPr>
      <dsp:spPr>
        <a:xfrm>
          <a:off x="8537489" y="2190352"/>
          <a:ext cx="2496495" cy="1440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9136" tIns="199136" rIns="199136" bIns="199136" numCol="1" spcCol="1270" anchor="t" anchorCtr="0">
          <a:noAutofit/>
        </a:bodyPr>
        <a:lstStyle/>
        <a:p>
          <a:pPr marL="285750" lvl="1" indent="-285750" algn="l" defTabSz="1244600">
            <a:lnSpc>
              <a:spcPct val="90000"/>
            </a:lnSpc>
            <a:spcBef>
              <a:spcPct val="0"/>
            </a:spcBef>
            <a:spcAft>
              <a:spcPct val="15000"/>
            </a:spcAft>
            <a:buChar char="•"/>
          </a:pPr>
          <a:r>
            <a:rPr lang="en-US" sz="2800" kern="1200" dirty="0"/>
            <a:t>Language</a:t>
          </a:r>
        </a:p>
      </dsp:txBody>
      <dsp:txXfrm>
        <a:off x="8579665" y="2232528"/>
        <a:ext cx="2412143" cy="13556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78B963-9F5C-1A4C-B4C4-F3D6297C75F8}">
      <dsp:nvSpPr>
        <dsp:cNvPr id="0" name=""/>
        <dsp:cNvSpPr/>
      </dsp:nvSpPr>
      <dsp:spPr>
        <a:xfrm>
          <a:off x="5490" y="1217872"/>
          <a:ext cx="2496495" cy="14587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95250" numCol="1" spcCol="1270" anchor="t" anchorCtr="0">
          <a:noAutofit/>
        </a:bodyPr>
        <a:lstStyle/>
        <a:p>
          <a:pPr marL="0" lvl="0" indent="0" algn="l" defTabSz="1111250">
            <a:lnSpc>
              <a:spcPct val="90000"/>
            </a:lnSpc>
            <a:spcBef>
              <a:spcPct val="0"/>
            </a:spcBef>
            <a:spcAft>
              <a:spcPct val="35000"/>
            </a:spcAft>
            <a:buNone/>
          </a:pPr>
          <a:r>
            <a:rPr lang="en-US" sz="2500" kern="1200" dirty="0"/>
            <a:t>CUSTOMS</a:t>
          </a:r>
        </a:p>
      </dsp:txBody>
      <dsp:txXfrm>
        <a:off x="5490" y="1217872"/>
        <a:ext cx="2496495" cy="972479"/>
      </dsp:txXfrm>
    </dsp:sp>
    <dsp:sp modelId="{D06D7EC6-AA5B-0248-9A5A-A7C225E53577}">
      <dsp:nvSpPr>
        <dsp:cNvPr id="0" name=""/>
        <dsp:cNvSpPr/>
      </dsp:nvSpPr>
      <dsp:spPr>
        <a:xfrm>
          <a:off x="516820" y="2190352"/>
          <a:ext cx="2496495" cy="1440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7584" tIns="227584" rIns="227584" bIns="227584" numCol="1" spcCol="1270" anchor="t" anchorCtr="0">
          <a:noAutofit/>
        </a:bodyPr>
        <a:lstStyle/>
        <a:p>
          <a:pPr marL="285750" lvl="1" indent="-285750" algn="l" defTabSz="1422400">
            <a:lnSpc>
              <a:spcPct val="90000"/>
            </a:lnSpc>
            <a:spcBef>
              <a:spcPct val="0"/>
            </a:spcBef>
            <a:spcAft>
              <a:spcPct val="15000"/>
            </a:spcAft>
            <a:buChar char="•"/>
          </a:pPr>
          <a:r>
            <a:rPr lang="en-US" sz="3200" kern="1200" dirty="0"/>
            <a:t>Lifestyle</a:t>
          </a:r>
        </a:p>
      </dsp:txBody>
      <dsp:txXfrm>
        <a:off x="558996" y="2232528"/>
        <a:ext cx="2412143" cy="1355648"/>
      </dsp:txXfrm>
    </dsp:sp>
    <dsp:sp modelId="{B0C97BB0-6145-2B43-902F-A59B4ACCE27D}">
      <dsp:nvSpPr>
        <dsp:cNvPr id="0" name=""/>
        <dsp:cNvSpPr/>
      </dsp:nvSpPr>
      <dsp:spPr>
        <a:xfrm>
          <a:off x="2880445" y="1393334"/>
          <a:ext cx="802334" cy="62155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2880445" y="1517645"/>
        <a:ext cx="615868" cy="372933"/>
      </dsp:txXfrm>
    </dsp:sp>
    <dsp:sp modelId="{AE2B4A38-079A-7D49-8C01-56B0A7248F0D}">
      <dsp:nvSpPr>
        <dsp:cNvPr id="0" name=""/>
        <dsp:cNvSpPr/>
      </dsp:nvSpPr>
      <dsp:spPr>
        <a:xfrm>
          <a:off x="4015824" y="1217872"/>
          <a:ext cx="2496495" cy="14587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95250" numCol="1" spcCol="1270" anchor="t" anchorCtr="0">
          <a:noAutofit/>
        </a:bodyPr>
        <a:lstStyle/>
        <a:p>
          <a:pPr marL="0" lvl="0" indent="0" algn="l" defTabSz="1111250">
            <a:lnSpc>
              <a:spcPct val="90000"/>
            </a:lnSpc>
            <a:spcBef>
              <a:spcPct val="0"/>
            </a:spcBef>
            <a:spcAft>
              <a:spcPct val="35000"/>
            </a:spcAft>
            <a:buNone/>
          </a:pPr>
          <a:r>
            <a:rPr lang="en-US" sz="2500" kern="1200" dirty="0"/>
            <a:t>CULTURE</a:t>
          </a:r>
        </a:p>
      </dsp:txBody>
      <dsp:txXfrm>
        <a:off x="4015824" y="1217872"/>
        <a:ext cx="2496495" cy="972479"/>
      </dsp:txXfrm>
    </dsp:sp>
    <dsp:sp modelId="{B6E2801E-C397-EC44-9D23-9A731925E060}">
      <dsp:nvSpPr>
        <dsp:cNvPr id="0" name=""/>
        <dsp:cNvSpPr/>
      </dsp:nvSpPr>
      <dsp:spPr>
        <a:xfrm>
          <a:off x="4527155" y="2190352"/>
          <a:ext cx="2496495" cy="1440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7584" tIns="227584" rIns="227584" bIns="227584" numCol="1" spcCol="1270" anchor="t" anchorCtr="0">
          <a:noAutofit/>
        </a:bodyPr>
        <a:lstStyle/>
        <a:p>
          <a:pPr marL="285750" lvl="1" indent="-285750" algn="l" defTabSz="1422400">
            <a:lnSpc>
              <a:spcPct val="90000"/>
            </a:lnSpc>
            <a:spcBef>
              <a:spcPct val="0"/>
            </a:spcBef>
            <a:spcAft>
              <a:spcPct val="15000"/>
            </a:spcAft>
            <a:buChar char="•"/>
          </a:pPr>
          <a:r>
            <a:rPr lang="en-US" sz="3200" kern="1200" dirty="0"/>
            <a:t>Practices</a:t>
          </a:r>
        </a:p>
      </dsp:txBody>
      <dsp:txXfrm>
        <a:off x="4569331" y="2232528"/>
        <a:ext cx="2412143" cy="1355648"/>
      </dsp:txXfrm>
    </dsp:sp>
    <dsp:sp modelId="{CEE4D2F1-E473-8145-8704-F4EDD1A09083}">
      <dsp:nvSpPr>
        <dsp:cNvPr id="0" name=""/>
        <dsp:cNvSpPr/>
      </dsp:nvSpPr>
      <dsp:spPr>
        <a:xfrm>
          <a:off x="6890779" y="1393334"/>
          <a:ext cx="802334" cy="62155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6890779" y="1517645"/>
        <a:ext cx="615868" cy="372933"/>
      </dsp:txXfrm>
    </dsp:sp>
    <dsp:sp modelId="{D710028B-5D86-F745-9E48-279C6D5407B0}">
      <dsp:nvSpPr>
        <dsp:cNvPr id="0" name=""/>
        <dsp:cNvSpPr/>
      </dsp:nvSpPr>
      <dsp:spPr>
        <a:xfrm>
          <a:off x="8026158" y="1217872"/>
          <a:ext cx="2496495" cy="14587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95250" numCol="1" spcCol="1270" anchor="t" anchorCtr="0">
          <a:noAutofit/>
        </a:bodyPr>
        <a:lstStyle/>
        <a:p>
          <a:pPr marL="0" lvl="0" indent="0" algn="l" defTabSz="1111250">
            <a:lnSpc>
              <a:spcPct val="90000"/>
            </a:lnSpc>
            <a:spcBef>
              <a:spcPct val="0"/>
            </a:spcBef>
            <a:spcAft>
              <a:spcPct val="35000"/>
            </a:spcAft>
            <a:buNone/>
          </a:pPr>
          <a:r>
            <a:rPr lang="en-US" sz="2500" kern="1200" dirty="0"/>
            <a:t>HEBREW WORLDVIEW</a:t>
          </a:r>
        </a:p>
      </dsp:txBody>
      <dsp:txXfrm>
        <a:off x="8026158" y="1217872"/>
        <a:ext cx="2496495" cy="972479"/>
      </dsp:txXfrm>
    </dsp:sp>
    <dsp:sp modelId="{54FEE19F-C2BB-3848-9F0F-2E5E672EDB23}">
      <dsp:nvSpPr>
        <dsp:cNvPr id="0" name=""/>
        <dsp:cNvSpPr/>
      </dsp:nvSpPr>
      <dsp:spPr>
        <a:xfrm>
          <a:off x="8537489" y="2190352"/>
          <a:ext cx="2496495" cy="1440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9136" tIns="199136" rIns="199136" bIns="199136" numCol="1" spcCol="1270" anchor="t" anchorCtr="0">
          <a:noAutofit/>
        </a:bodyPr>
        <a:lstStyle/>
        <a:p>
          <a:pPr marL="285750" lvl="1" indent="-285750" algn="l" defTabSz="1244600">
            <a:lnSpc>
              <a:spcPct val="90000"/>
            </a:lnSpc>
            <a:spcBef>
              <a:spcPct val="0"/>
            </a:spcBef>
            <a:spcAft>
              <a:spcPct val="15000"/>
            </a:spcAft>
            <a:buChar char="•"/>
          </a:pPr>
          <a:r>
            <a:rPr lang="en-US" sz="2800" kern="1200" dirty="0"/>
            <a:t>Language</a:t>
          </a:r>
        </a:p>
      </dsp:txBody>
      <dsp:txXfrm>
        <a:off x="8579665" y="2232528"/>
        <a:ext cx="2412143" cy="1355648"/>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168098-582B-B844-AFE8-4E02AFFD5FBC}" type="datetimeFigureOut">
              <a:rPr lang="en-US" smtClean="0"/>
              <a:t>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48E6EC-30E2-5949-8028-76E4C72664B5}" type="slidenum">
              <a:rPr lang="en-US" smtClean="0"/>
              <a:t>‹#›</a:t>
            </a:fld>
            <a:endParaRPr lang="en-US"/>
          </a:p>
        </p:txBody>
      </p:sp>
    </p:spTree>
    <p:extLst>
      <p:ext uri="{BB962C8B-B14F-4D97-AF65-F5344CB8AC3E}">
        <p14:creationId xmlns:p14="http://schemas.microsoft.com/office/powerpoint/2010/main" val="31265246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48E6EC-30E2-5949-8028-76E4C72664B5}" type="slidenum">
              <a:rPr lang="en-US" smtClean="0"/>
              <a:t>9</a:t>
            </a:fld>
            <a:endParaRPr lang="en-US"/>
          </a:p>
        </p:txBody>
      </p:sp>
    </p:spTree>
    <p:extLst>
      <p:ext uri="{BB962C8B-B14F-4D97-AF65-F5344CB8AC3E}">
        <p14:creationId xmlns:p14="http://schemas.microsoft.com/office/powerpoint/2010/main" val="2815006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48E6EC-30E2-5949-8028-76E4C72664B5}" type="slidenum">
              <a:rPr lang="en-US" smtClean="0"/>
              <a:t>29</a:t>
            </a:fld>
            <a:endParaRPr lang="en-US"/>
          </a:p>
        </p:txBody>
      </p:sp>
    </p:spTree>
    <p:extLst>
      <p:ext uri="{BB962C8B-B14F-4D97-AF65-F5344CB8AC3E}">
        <p14:creationId xmlns:p14="http://schemas.microsoft.com/office/powerpoint/2010/main" val="683990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48E6EC-30E2-5949-8028-76E4C72664B5}" type="slidenum">
              <a:rPr lang="en-US" smtClean="0"/>
              <a:t>38</a:t>
            </a:fld>
            <a:endParaRPr lang="en-US"/>
          </a:p>
        </p:txBody>
      </p:sp>
    </p:spTree>
    <p:extLst>
      <p:ext uri="{BB962C8B-B14F-4D97-AF65-F5344CB8AC3E}">
        <p14:creationId xmlns:p14="http://schemas.microsoft.com/office/powerpoint/2010/main" val="20673500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DF123-B783-F5FF-379F-14EBD734650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C2E936C-693C-3CA0-D3C9-C383C5655D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8621305-552A-FFF9-7D9E-DDCC6D78F3AF}"/>
              </a:ext>
            </a:extLst>
          </p:cNvPr>
          <p:cNvSpPr>
            <a:spLocks noGrp="1"/>
          </p:cNvSpPr>
          <p:nvPr>
            <p:ph type="dt" sz="half" idx="10"/>
          </p:nvPr>
        </p:nvSpPr>
        <p:spPr/>
        <p:txBody>
          <a:bodyPr/>
          <a:lstStyle/>
          <a:p>
            <a:fld id="{3ABB4C6C-B7BB-AE49-AEB2-100BBD663FF8}" type="datetimeFigureOut">
              <a:rPr lang="en-US" smtClean="0"/>
              <a:t>3/20/23</a:t>
            </a:fld>
            <a:endParaRPr lang="en-US"/>
          </a:p>
        </p:txBody>
      </p:sp>
      <p:sp>
        <p:nvSpPr>
          <p:cNvPr id="5" name="Footer Placeholder 4">
            <a:extLst>
              <a:ext uri="{FF2B5EF4-FFF2-40B4-BE49-F238E27FC236}">
                <a16:creationId xmlns:a16="http://schemas.microsoft.com/office/drawing/2014/main" id="{CACAC3B6-6EBF-E7FD-7E53-79E962651A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A748B1-8D00-B903-A897-3453F82BBBF3}"/>
              </a:ext>
            </a:extLst>
          </p:cNvPr>
          <p:cNvSpPr>
            <a:spLocks noGrp="1"/>
          </p:cNvSpPr>
          <p:nvPr>
            <p:ph type="sldNum" sz="quarter" idx="12"/>
          </p:nvPr>
        </p:nvSpPr>
        <p:spPr/>
        <p:txBody>
          <a:bodyPr/>
          <a:lstStyle/>
          <a:p>
            <a:fld id="{8FB530C7-CA3E-E74C-B183-18A67981FED8}" type="slidenum">
              <a:rPr lang="en-US" smtClean="0"/>
              <a:t>‹#›</a:t>
            </a:fld>
            <a:endParaRPr lang="en-US"/>
          </a:p>
        </p:txBody>
      </p:sp>
    </p:spTree>
    <p:extLst>
      <p:ext uri="{BB962C8B-B14F-4D97-AF65-F5344CB8AC3E}">
        <p14:creationId xmlns:p14="http://schemas.microsoft.com/office/powerpoint/2010/main" val="3588113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62A21-6839-E00B-D398-C94A21C7FAB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854FA1E-EAE8-F8EF-45D5-1B81E44FC6A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0337D2-6BEE-C5B6-400A-1DA7389EA302}"/>
              </a:ext>
            </a:extLst>
          </p:cNvPr>
          <p:cNvSpPr>
            <a:spLocks noGrp="1"/>
          </p:cNvSpPr>
          <p:nvPr>
            <p:ph type="dt" sz="half" idx="10"/>
          </p:nvPr>
        </p:nvSpPr>
        <p:spPr/>
        <p:txBody>
          <a:bodyPr/>
          <a:lstStyle/>
          <a:p>
            <a:fld id="{3ABB4C6C-B7BB-AE49-AEB2-100BBD663FF8}" type="datetimeFigureOut">
              <a:rPr lang="en-US" smtClean="0"/>
              <a:t>3/20/23</a:t>
            </a:fld>
            <a:endParaRPr lang="en-US"/>
          </a:p>
        </p:txBody>
      </p:sp>
      <p:sp>
        <p:nvSpPr>
          <p:cNvPr id="5" name="Footer Placeholder 4">
            <a:extLst>
              <a:ext uri="{FF2B5EF4-FFF2-40B4-BE49-F238E27FC236}">
                <a16:creationId xmlns:a16="http://schemas.microsoft.com/office/drawing/2014/main" id="{5D3FBF7D-D458-5609-CBDF-3867570A2B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B3A9E3-7B77-7E7E-3B93-020561D347DF}"/>
              </a:ext>
            </a:extLst>
          </p:cNvPr>
          <p:cNvSpPr>
            <a:spLocks noGrp="1"/>
          </p:cNvSpPr>
          <p:nvPr>
            <p:ph type="sldNum" sz="quarter" idx="12"/>
          </p:nvPr>
        </p:nvSpPr>
        <p:spPr/>
        <p:txBody>
          <a:bodyPr/>
          <a:lstStyle/>
          <a:p>
            <a:fld id="{8FB530C7-CA3E-E74C-B183-18A67981FED8}" type="slidenum">
              <a:rPr lang="en-US" smtClean="0"/>
              <a:t>‹#›</a:t>
            </a:fld>
            <a:endParaRPr lang="en-US"/>
          </a:p>
        </p:txBody>
      </p:sp>
    </p:spTree>
    <p:extLst>
      <p:ext uri="{BB962C8B-B14F-4D97-AF65-F5344CB8AC3E}">
        <p14:creationId xmlns:p14="http://schemas.microsoft.com/office/powerpoint/2010/main" val="441258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D64FEC-4B0A-312A-7A95-7F77A7B7CA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DC7A0E8-E8D1-0902-E720-9DE96D065F5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5ABE30-06AE-9074-237E-D4D16387D204}"/>
              </a:ext>
            </a:extLst>
          </p:cNvPr>
          <p:cNvSpPr>
            <a:spLocks noGrp="1"/>
          </p:cNvSpPr>
          <p:nvPr>
            <p:ph type="dt" sz="half" idx="10"/>
          </p:nvPr>
        </p:nvSpPr>
        <p:spPr/>
        <p:txBody>
          <a:bodyPr/>
          <a:lstStyle/>
          <a:p>
            <a:fld id="{3ABB4C6C-B7BB-AE49-AEB2-100BBD663FF8}" type="datetimeFigureOut">
              <a:rPr lang="en-US" smtClean="0"/>
              <a:t>3/20/23</a:t>
            </a:fld>
            <a:endParaRPr lang="en-US"/>
          </a:p>
        </p:txBody>
      </p:sp>
      <p:sp>
        <p:nvSpPr>
          <p:cNvPr id="5" name="Footer Placeholder 4">
            <a:extLst>
              <a:ext uri="{FF2B5EF4-FFF2-40B4-BE49-F238E27FC236}">
                <a16:creationId xmlns:a16="http://schemas.microsoft.com/office/drawing/2014/main" id="{C94808EE-41E7-C4C2-B697-F0D59D2238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A29987-A82A-5F64-60AF-280D2D29BECA}"/>
              </a:ext>
            </a:extLst>
          </p:cNvPr>
          <p:cNvSpPr>
            <a:spLocks noGrp="1"/>
          </p:cNvSpPr>
          <p:nvPr>
            <p:ph type="sldNum" sz="quarter" idx="12"/>
          </p:nvPr>
        </p:nvSpPr>
        <p:spPr/>
        <p:txBody>
          <a:bodyPr/>
          <a:lstStyle/>
          <a:p>
            <a:fld id="{8FB530C7-CA3E-E74C-B183-18A67981FED8}" type="slidenum">
              <a:rPr lang="en-US" smtClean="0"/>
              <a:t>‹#›</a:t>
            </a:fld>
            <a:endParaRPr lang="en-US"/>
          </a:p>
        </p:txBody>
      </p:sp>
    </p:spTree>
    <p:extLst>
      <p:ext uri="{BB962C8B-B14F-4D97-AF65-F5344CB8AC3E}">
        <p14:creationId xmlns:p14="http://schemas.microsoft.com/office/powerpoint/2010/main" val="1006926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091BB-F75F-3C97-1257-D77863F8AB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88D710-E436-322A-C12B-D5454D94DD1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43CD46-CD55-B46F-E70E-3B65A497313F}"/>
              </a:ext>
            </a:extLst>
          </p:cNvPr>
          <p:cNvSpPr>
            <a:spLocks noGrp="1"/>
          </p:cNvSpPr>
          <p:nvPr>
            <p:ph type="dt" sz="half" idx="10"/>
          </p:nvPr>
        </p:nvSpPr>
        <p:spPr/>
        <p:txBody>
          <a:bodyPr/>
          <a:lstStyle/>
          <a:p>
            <a:fld id="{3ABB4C6C-B7BB-AE49-AEB2-100BBD663FF8}" type="datetimeFigureOut">
              <a:rPr lang="en-US" smtClean="0"/>
              <a:t>3/20/23</a:t>
            </a:fld>
            <a:endParaRPr lang="en-US"/>
          </a:p>
        </p:txBody>
      </p:sp>
      <p:sp>
        <p:nvSpPr>
          <p:cNvPr id="5" name="Footer Placeholder 4">
            <a:extLst>
              <a:ext uri="{FF2B5EF4-FFF2-40B4-BE49-F238E27FC236}">
                <a16:creationId xmlns:a16="http://schemas.microsoft.com/office/drawing/2014/main" id="{49E97AFD-A974-F8D9-51E9-8BEB043085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01804F-1D22-0B78-F1D0-88B27199FE09}"/>
              </a:ext>
            </a:extLst>
          </p:cNvPr>
          <p:cNvSpPr>
            <a:spLocks noGrp="1"/>
          </p:cNvSpPr>
          <p:nvPr>
            <p:ph type="sldNum" sz="quarter" idx="12"/>
          </p:nvPr>
        </p:nvSpPr>
        <p:spPr/>
        <p:txBody>
          <a:bodyPr/>
          <a:lstStyle/>
          <a:p>
            <a:fld id="{8FB530C7-CA3E-E74C-B183-18A67981FED8}" type="slidenum">
              <a:rPr lang="en-US" smtClean="0"/>
              <a:t>‹#›</a:t>
            </a:fld>
            <a:endParaRPr lang="en-US"/>
          </a:p>
        </p:txBody>
      </p:sp>
    </p:spTree>
    <p:extLst>
      <p:ext uri="{BB962C8B-B14F-4D97-AF65-F5344CB8AC3E}">
        <p14:creationId xmlns:p14="http://schemas.microsoft.com/office/powerpoint/2010/main" val="725139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A9ECB-B123-C53C-1C3D-EAD4EF6BEDA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0573304-3D57-8D36-D0AB-B8DA7F1284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2A4D04E-0D1A-5065-726F-EF0BC000051B}"/>
              </a:ext>
            </a:extLst>
          </p:cNvPr>
          <p:cNvSpPr>
            <a:spLocks noGrp="1"/>
          </p:cNvSpPr>
          <p:nvPr>
            <p:ph type="dt" sz="half" idx="10"/>
          </p:nvPr>
        </p:nvSpPr>
        <p:spPr/>
        <p:txBody>
          <a:bodyPr/>
          <a:lstStyle/>
          <a:p>
            <a:fld id="{3ABB4C6C-B7BB-AE49-AEB2-100BBD663FF8}" type="datetimeFigureOut">
              <a:rPr lang="en-US" smtClean="0"/>
              <a:t>3/20/23</a:t>
            </a:fld>
            <a:endParaRPr lang="en-US"/>
          </a:p>
        </p:txBody>
      </p:sp>
      <p:sp>
        <p:nvSpPr>
          <p:cNvPr id="5" name="Footer Placeholder 4">
            <a:extLst>
              <a:ext uri="{FF2B5EF4-FFF2-40B4-BE49-F238E27FC236}">
                <a16:creationId xmlns:a16="http://schemas.microsoft.com/office/drawing/2014/main" id="{0B297F27-4028-F6D7-3AB8-A822A5AF23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4A84A2-7596-2283-5E20-8A38AAF92A92}"/>
              </a:ext>
            </a:extLst>
          </p:cNvPr>
          <p:cNvSpPr>
            <a:spLocks noGrp="1"/>
          </p:cNvSpPr>
          <p:nvPr>
            <p:ph type="sldNum" sz="quarter" idx="12"/>
          </p:nvPr>
        </p:nvSpPr>
        <p:spPr/>
        <p:txBody>
          <a:bodyPr/>
          <a:lstStyle/>
          <a:p>
            <a:fld id="{8FB530C7-CA3E-E74C-B183-18A67981FED8}" type="slidenum">
              <a:rPr lang="en-US" smtClean="0"/>
              <a:t>‹#›</a:t>
            </a:fld>
            <a:endParaRPr lang="en-US"/>
          </a:p>
        </p:txBody>
      </p:sp>
    </p:spTree>
    <p:extLst>
      <p:ext uri="{BB962C8B-B14F-4D97-AF65-F5344CB8AC3E}">
        <p14:creationId xmlns:p14="http://schemas.microsoft.com/office/powerpoint/2010/main" val="1477143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E0308-8E69-A1B6-5794-F8ABE11823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BC7A3C-43D2-9D8B-32B6-FC88E236A6A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1AAC223-6D04-F4A4-BF80-D3C82BD554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1DF45C-9408-6DA0-6315-1238B31002FE}"/>
              </a:ext>
            </a:extLst>
          </p:cNvPr>
          <p:cNvSpPr>
            <a:spLocks noGrp="1"/>
          </p:cNvSpPr>
          <p:nvPr>
            <p:ph type="dt" sz="half" idx="10"/>
          </p:nvPr>
        </p:nvSpPr>
        <p:spPr/>
        <p:txBody>
          <a:bodyPr/>
          <a:lstStyle/>
          <a:p>
            <a:fld id="{3ABB4C6C-B7BB-AE49-AEB2-100BBD663FF8}" type="datetimeFigureOut">
              <a:rPr lang="en-US" smtClean="0"/>
              <a:t>3/20/23</a:t>
            </a:fld>
            <a:endParaRPr lang="en-US"/>
          </a:p>
        </p:txBody>
      </p:sp>
      <p:sp>
        <p:nvSpPr>
          <p:cNvPr id="6" name="Footer Placeholder 5">
            <a:extLst>
              <a:ext uri="{FF2B5EF4-FFF2-40B4-BE49-F238E27FC236}">
                <a16:creationId xmlns:a16="http://schemas.microsoft.com/office/drawing/2014/main" id="{3165D2A4-C268-A256-FEBD-DC2F26D172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59D554-E805-9CBE-AD7E-13A4C1348335}"/>
              </a:ext>
            </a:extLst>
          </p:cNvPr>
          <p:cNvSpPr>
            <a:spLocks noGrp="1"/>
          </p:cNvSpPr>
          <p:nvPr>
            <p:ph type="sldNum" sz="quarter" idx="12"/>
          </p:nvPr>
        </p:nvSpPr>
        <p:spPr/>
        <p:txBody>
          <a:bodyPr/>
          <a:lstStyle/>
          <a:p>
            <a:fld id="{8FB530C7-CA3E-E74C-B183-18A67981FED8}" type="slidenum">
              <a:rPr lang="en-US" smtClean="0"/>
              <a:t>‹#›</a:t>
            </a:fld>
            <a:endParaRPr lang="en-US"/>
          </a:p>
        </p:txBody>
      </p:sp>
    </p:spTree>
    <p:extLst>
      <p:ext uri="{BB962C8B-B14F-4D97-AF65-F5344CB8AC3E}">
        <p14:creationId xmlns:p14="http://schemas.microsoft.com/office/powerpoint/2010/main" val="316487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F0A7D-CF7B-171A-9807-C221C0AF9E0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AE267D-FA6B-BA7C-4B97-2E6FC859B7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37F670-4DFF-12CA-3432-84A6446044C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742F9B6-F6AF-F9EE-3263-73172CD5EF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28F6E59-7D4A-A6A3-DD72-F05CA6CEF03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84B4F1C-4C14-FB20-914E-E8558D85C20E}"/>
              </a:ext>
            </a:extLst>
          </p:cNvPr>
          <p:cNvSpPr>
            <a:spLocks noGrp="1"/>
          </p:cNvSpPr>
          <p:nvPr>
            <p:ph type="dt" sz="half" idx="10"/>
          </p:nvPr>
        </p:nvSpPr>
        <p:spPr/>
        <p:txBody>
          <a:bodyPr/>
          <a:lstStyle/>
          <a:p>
            <a:fld id="{3ABB4C6C-B7BB-AE49-AEB2-100BBD663FF8}" type="datetimeFigureOut">
              <a:rPr lang="en-US" smtClean="0"/>
              <a:t>3/20/23</a:t>
            </a:fld>
            <a:endParaRPr lang="en-US"/>
          </a:p>
        </p:txBody>
      </p:sp>
      <p:sp>
        <p:nvSpPr>
          <p:cNvPr id="8" name="Footer Placeholder 7">
            <a:extLst>
              <a:ext uri="{FF2B5EF4-FFF2-40B4-BE49-F238E27FC236}">
                <a16:creationId xmlns:a16="http://schemas.microsoft.com/office/drawing/2014/main" id="{56E1DBE9-C2A9-9DF7-8552-5368905353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83A1E93-35A2-28B5-149A-DA6AA6AF90D4}"/>
              </a:ext>
            </a:extLst>
          </p:cNvPr>
          <p:cNvSpPr>
            <a:spLocks noGrp="1"/>
          </p:cNvSpPr>
          <p:nvPr>
            <p:ph type="sldNum" sz="quarter" idx="12"/>
          </p:nvPr>
        </p:nvSpPr>
        <p:spPr/>
        <p:txBody>
          <a:bodyPr/>
          <a:lstStyle/>
          <a:p>
            <a:fld id="{8FB530C7-CA3E-E74C-B183-18A67981FED8}" type="slidenum">
              <a:rPr lang="en-US" smtClean="0"/>
              <a:t>‹#›</a:t>
            </a:fld>
            <a:endParaRPr lang="en-US"/>
          </a:p>
        </p:txBody>
      </p:sp>
    </p:spTree>
    <p:extLst>
      <p:ext uri="{BB962C8B-B14F-4D97-AF65-F5344CB8AC3E}">
        <p14:creationId xmlns:p14="http://schemas.microsoft.com/office/powerpoint/2010/main" val="1321077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58399-90F0-3DC3-43F0-33968E291AF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F908DE9-826D-EFF3-A621-5975B37A0EDE}"/>
              </a:ext>
            </a:extLst>
          </p:cNvPr>
          <p:cNvSpPr>
            <a:spLocks noGrp="1"/>
          </p:cNvSpPr>
          <p:nvPr>
            <p:ph type="dt" sz="half" idx="10"/>
          </p:nvPr>
        </p:nvSpPr>
        <p:spPr/>
        <p:txBody>
          <a:bodyPr/>
          <a:lstStyle/>
          <a:p>
            <a:fld id="{3ABB4C6C-B7BB-AE49-AEB2-100BBD663FF8}" type="datetimeFigureOut">
              <a:rPr lang="en-US" smtClean="0"/>
              <a:t>3/20/23</a:t>
            </a:fld>
            <a:endParaRPr lang="en-US"/>
          </a:p>
        </p:txBody>
      </p:sp>
      <p:sp>
        <p:nvSpPr>
          <p:cNvPr id="4" name="Footer Placeholder 3">
            <a:extLst>
              <a:ext uri="{FF2B5EF4-FFF2-40B4-BE49-F238E27FC236}">
                <a16:creationId xmlns:a16="http://schemas.microsoft.com/office/drawing/2014/main" id="{98E378F1-AE89-1E58-5C46-633AC4F9BA1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374950C-2CEE-CD52-D62E-FCBA310EBACD}"/>
              </a:ext>
            </a:extLst>
          </p:cNvPr>
          <p:cNvSpPr>
            <a:spLocks noGrp="1"/>
          </p:cNvSpPr>
          <p:nvPr>
            <p:ph type="sldNum" sz="quarter" idx="12"/>
          </p:nvPr>
        </p:nvSpPr>
        <p:spPr/>
        <p:txBody>
          <a:bodyPr/>
          <a:lstStyle/>
          <a:p>
            <a:fld id="{8FB530C7-CA3E-E74C-B183-18A67981FED8}" type="slidenum">
              <a:rPr lang="en-US" smtClean="0"/>
              <a:t>‹#›</a:t>
            </a:fld>
            <a:endParaRPr lang="en-US"/>
          </a:p>
        </p:txBody>
      </p:sp>
    </p:spTree>
    <p:extLst>
      <p:ext uri="{BB962C8B-B14F-4D97-AF65-F5344CB8AC3E}">
        <p14:creationId xmlns:p14="http://schemas.microsoft.com/office/powerpoint/2010/main" val="3677052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DE2A3A-9116-CA4E-AFB3-46F53CF2B9D3}"/>
              </a:ext>
            </a:extLst>
          </p:cNvPr>
          <p:cNvSpPr>
            <a:spLocks noGrp="1"/>
          </p:cNvSpPr>
          <p:nvPr>
            <p:ph type="dt" sz="half" idx="10"/>
          </p:nvPr>
        </p:nvSpPr>
        <p:spPr/>
        <p:txBody>
          <a:bodyPr/>
          <a:lstStyle/>
          <a:p>
            <a:fld id="{3ABB4C6C-B7BB-AE49-AEB2-100BBD663FF8}" type="datetimeFigureOut">
              <a:rPr lang="en-US" smtClean="0"/>
              <a:t>3/20/23</a:t>
            </a:fld>
            <a:endParaRPr lang="en-US"/>
          </a:p>
        </p:txBody>
      </p:sp>
      <p:sp>
        <p:nvSpPr>
          <p:cNvPr id="3" name="Footer Placeholder 2">
            <a:extLst>
              <a:ext uri="{FF2B5EF4-FFF2-40B4-BE49-F238E27FC236}">
                <a16:creationId xmlns:a16="http://schemas.microsoft.com/office/drawing/2014/main" id="{6B9AC298-BA81-4983-F537-AA6E531DAEB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22CFF2F-7DC1-C894-CDF5-994AA37433A7}"/>
              </a:ext>
            </a:extLst>
          </p:cNvPr>
          <p:cNvSpPr>
            <a:spLocks noGrp="1"/>
          </p:cNvSpPr>
          <p:nvPr>
            <p:ph type="sldNum" sz="quarter" idx="12"/>
          </p:nvPr>
        </p:nvSpPr>
        <p:spPr/>
        <p:txBody>
          <a:bodyPr/>
          <a:lstStyle/>
          <a:p>
            <a:fld id="{8FB530C7-CA3E-E74C-B183-18A67981FED8}" type="slidenum">
              <a:rPr lang="en-US" smtClean="0"/>
              <a:t>‹#›</a:t>
            </a:fld>
            <a:endParaRPr lang="en-US"/>
          </a:p>
        </p:txBody>
      </p:sp>
    </p:spTree>
    <p:extLst>
      <p:ext uri="{BB962C8B-B14F-4D97-AF65-F5344CB8AC3E}">
        <p14:creationId xmlns:p14="http://schemas.microsoft.com/office/powerpoint/2010/main" val="238234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7BCAE-70A0-2420-476E-3F78B1FDF1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A305160-2364-3232-BA7E-DF180022E4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C04A95-0FF3-8ED2-4644-DD66C73194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D1B0C9-9ABD-45EE-A96F-935ED3C0FC82}"/>
              </a:ext>
            </a:extLst>
          </p:cNvPr>
          <p:cNvSpPr>
            <a:spLocks noGrp="1"/>
          </p:cNvSpPr>
          <p:nvPr>
            <p:ph type="dt" sz="half" idx="10"/>
          </p:nvPr>
        </p:nvSpPr>
        <p:spPr/>
        <p:txBody>
          <a:bodyPr/>
          <a:lstStyle/>
          <a:p>
            <a:fld id="{3ABB4C6C-B7BB-AE49-AEB2-100BBD663FF8}" type="datetimeFigureOut">
              <a:rPr lang="en-US" smtClean="0"/>
              <a:t>3/20/23</a:t>
            </a:fld>
            <a:endParaRPr lang="en-US"/>
          </a:p>
        </p:txBody>
      </p:sp>
      <p:sp>
        <p:nvSpPr>
          <p:cNvPr id="6" name="Footer Placeholder 5">
            <a:extLst>
              <a:ext uri="{FF2B5EF4-FFF2-40B4-BE49-F238E27FC236}">
                <a16:creationId xmlns:a16="http://schemas.microsoft.com/office/drawing/2014/main" id="{0BED0C18-C66F-0916-74B6-4E95E1D206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1D1405-1484-24C9-7D25-2111E588A024}"/>
              </a:ext>
            </a:extLst>
          </p:cNvPr>
          <p:cNvSpPr>
            <a:spLocks noGrp="1"/>
          </p:cNvSpPr>
          <p:nvPr>
            <p:ph type="sldNum" sz="quarter" idx="12"/>
          </p:nvPr>
        </p:nvSpPr>
        <p:spPr/>
        <p:txBody>
          <a:bodyPr/>
          <a:lstStyle/>
          <a:p>
            <a:fld id="{8FB530C7-CA3E-E74C-B183-18A67981FED8}" type="slidenum">
              <a:rPr lang="en-US" smtClean="0"/>
              <a:t>‹#›</a:t>
            </a:fld>
            <a:endParaRPr lang="en-US"/>
          </a:p>
        </p:txBody>
      </p:sp>
    </p:spTree>
    <p:extLst>
      <p:ext uri="{BB962C8B-B14F-4D97-AF65-F5344CB8AC3E}">
        <p14:creationId xmlns:p14="http://schemas.microsoft.com/office/powerpoint/2010/main" val="1572767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80601-DB32-AB7D-3DCA-910DB348BF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5DE878-FE50-5613-F61E-086CE982C2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25BF847-05BF-E23B-E53B-ED7ACEDE3B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EC278C-D938-C753-F4D3-70A6540D81B4}"/>
              </a:ext>
            </a:extLst>
          </p:cNvPr>
          <p:cNvSpPr>
            <a:spLocks noGrp="1"/>
          </p:cNvSpPr>
          <p:nvPr>
            <p:ph type="dt" sz="half" idx="10"/>
          </p:nvPr>
        </p:nvSpPr>
        <p:spPr/>
        <p:txBody>
          <a:bodyPr/>
          <a:lstStyle/>
          <a:p>
            <a:fld id="{3ABB4C6C-B7BB-AE49-AEB2-100BBD663FF8}" type="datetimeFigureOut">
              <a:rPr lang="en-US" smtClean="0"/>
              <a:t>3/20/23</a:t>
            </a:fld>
            <a:endParaRPr lang="en-US"/>
          </a:p>
        </p:txBody>
      </p:sp>
      <p:sp>
        <p:nvSpPr>
          <p:cNvPr id="6" name="Footer Placeholder 5">
            <a:extLst>
              <a:ext uri="{FF2B5EF4-FFF2-40B4-BE49-F238E27FC236}">
                <a16:creationId xmlns:a16="http://schemas.microsoft.com/office/drawing/2014/main" id="{1B00B395-A597-6A30-BB16-A928A23AE6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A54182-5DE4-AFF4-7CBC-C42641F7C87A}"/>
              </a:ext>
            </a:extLst>
          </p:cNvPr>
          <p:cNvSpPr>
            <a:spLocks noGrp="1"/>
          </p:cNvSpPr>
          <p:nvPr>
            <p:ph type="sldNum" sz="quarter" idx="12"/>
          </p:nvPr>
        </p:nvSpPr>
        <p:spPr/>
        <p:txBody>
          <a:bodyPr/>
          <a:lstStyle/>
          <a:p>
            <a:fld id="{8FB530C7-CA3E-E74C-B183-18A67981FED8}" type="slidenum">
              <a:rPr lang="en-US" smtClean="0"/>
              <a:t>‹#›</a:t>
            </a:fld>
            <a:endParaRPr lang="en-US"/>
          </a:p>
        </p:txBody>
      </p:sp>
    </p:spTree>
    <p:extLst>
      <p:ext uri="{BB962C8B-B14F-4D97-AF65-F5344CB8AC3E}">
        <p14:creationId xmlns:p14="http://schemas.microsoft.com/office/powerpoint/2010/main" val="4076528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09CC7C-830A-0A0C-7D3A-40CB642199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1CDE7F-DB90-2CAC-959D-3F696CCEB7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7AB55E-2CB8-1A77-2E07-DE742650B7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BB4C6C-B7BB-AE49-AEB2-100BBD663FF8}" type="datetimeFigureOut">
              <a:rPr lang="en-US" smtClean="0"/>
              <a:t>3/20/23</a:t>
            </a:fld>
            <a:endParaRPr lang="en-US"/>
          </a:p>
        </p:txBody>
      </p:sp>
      <p:sp>
        <p:nvSpPr>
          <p:cNvPr id="5" name="Footer Placeholder 4">
            <a:extLst>
              <a:ext uri="{FF2B5EF4-FFF2-40B4-BE49-F238E27FC236}">
                <a16:creationId xmlns:a16="http://schemas.microsoft.com/office/drawing/2014/main" id="{4E0963D4-7742-49CD-5FF1-7D24D678C6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037D3D9-D9D9-75B6-BA98-8DCCCC317E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B530C7-CA3E-E74C-B183-18A67981FED8}" type="slidenum">
              <a:rPr lang="en-US" smtClean="0"/>
              <a:t>‹#›</a:t>
            </a:fld>
            <a:endParaRPr lang="en-US"/>
          </a:p>
        </p:txBody>
      </p:sp>
    </p:spTree>
    <p:extLst>
      <p:ext uri="{BB962C8B-B14F-4D97-AF65-F5344CB8AC3E}">
        <p14:creationId xmlns:p14="http://schemas.microsoft.com/office/powerpoint/2010/main" val="8075761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biblia.com/bible/esv/John%201.11-14"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biblia.com/bible/esv/John%204.27"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hyperlink" Target="https://biblia.com/bible/esv/1%20Cor.%209.19-23"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biblia.com/bible/esv/1%20Cor%208"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m.egwwritings.org/en/book/114.3171#3171"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s://biblia.com/bible/esv/Acts%2015.19"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8E266EEA-CDDA-F507-C991-95C0BE5F6138}"/>
              </a:ext>
            </a:extLst>
          </p:cNvPr>
          <p:cNvSpPr>
            <a:spLocks noGrp="1"/>
          </p:cNvSpPr>
          <p:nvPr>
            <p:ph type="ctrTitle"/>
          </p:nvPr>
        </p:nvSpPr>
        <p:spPr>
          <a:xfrm>
            <a:off x="202601" y="277091"/>
            <a:ext cx="11753872" cy="3797628"/>
          </a:xfrm>
        </p:spPr>
        <p:txBody>
          <a:bodyPr>
            <a:normAutofit/>
          </a:bodyPr>
          <a:lstStyle/>
          <a:p>
            <a:r>
              <a:rPr lang="en-US" sz="8000" b="1" dirty="0">
                <a:solidFill>
                  <a:srgbClr val="55555A"/>
                </a:solidFill>
                <a:effectLst/>
                <a:latin typeface="Times New Roman" panose="02020603050405020304" pitchFamily="18" charset="0"/>
                <a:ea typeface="Times New Roman" panose="02020603050405020304" pitchFamily="18" charset="0"/>
                <a:cs typeface="Times New Roman" panose="02020603050405020304" pitchFamily="18" charset="0"/>
              </a:rPr>
              <a:t>ACCOMPLISHMENTS IN THE CHURCH</a:t>
            </a:r>
            <a:br>
              <a:rPr lang="en-US" sz="5400" dirty="0">
                <a:solidFill>
                  <a:srgbClr val="55555A"/>
                </a:solidFill>
                <a:effectLst/>
                <a:latin typeface="Helvetica Neue" panose="02000503000000020004" pitchFamily="2" charset="0"/>
                <a:ea typeface="Times New Roman" panose="02020603050405020304" pitchFamily="18" charset="0"/>
                <a:cs typeface="Open Sans" panose="020B0606030504020204" pitchFamily="34" charset="0"/>
              </a:rPr>
            </a:br>
            <a:endParaRPr lang="en-US" sz="5200" dirty="0">
              <a:solidFill>
                <a:schemeClr val="tx2"/>
              </a:solidFill>
            </a:endParaRPr>
          </a:p>
        </p:txBody>
      </p:sp>
      <p:sp>
        <p:nvSpPr>
          <p:cNvPr id="3" name="Subtitle 2">
            <a:extLst>
              <a:ext uri="{FF2B5EF4-FFF2-40B4-BE49-F238E27FC236}">
                <a16:creationId xmlns:a16="http://schemas.microsoft.com/office/drawing/2014/main" id="{E720C254-A5C2-572E-C9C5-DB3C8F448796}"/>
              </a:ext>
            </a:extLst>
          </p:cNvPr>
          <p:cNvSpPr>
            <a:spLocks noGrp="1"/>
          </p:cNvSpPr>
          <p:nvPr>
            <p:ph type="subTitle" idx="1"/>
          </p:nvPr>
        </p:nvSpPr>
        <p:spPr>
          <a:xfrm>
            <a:off x="4585855" y="5001490"/>
            <a:ext cx="7093526" cy="1302327"/>
          </a:xfrm>
        </p:spPr>
        <p:txBody>
          <a:bodyPr>
            <a:normAutofit/>
          </a:bodyPr>
          <a:lstStyle/>
          <a:p>
            <a:endParaRPr lang="en-US" dirty="0">
              <a:solidFill>
                <a:schemeClr val="tx2"/>
              </a:solidFill>
            </a:endParaRPr>
          </a:p>
          <a:p>
            <a:r>
              <a:rPr lang="en-US" sz="3600" dirty="0"/>
              <a:t>By Bro. Douglas Francis</a:t>
            </a:r>
            <a:endParaRPr lang="en-US" sz="3600" dirty="0">
              <a:solidFill>
                <a:schemeClr val="tx2"/>
              </a:solidFill>
            </a:endParaRPr>
          </a:p>
        </p:txBody>
      </p:sp>
    </p:spTree>
    <p:extLst>
      <p:ext uri="{BB962C8B-B14F-4D97-AF65-F5344CB8AC3E}">
        <p14:creationId xmlns:p14="http://schemas.microsoft.com/office/powerpoint/2010/main" val="3119291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86ECB-06B9-4128-49EE-CFD136EC7BBF}"/>
              </a:ext>
            </a:extLst>
          </p:cNvPr>
          <p:cNvSpPr>
            <a:spLocks noGrp="1"/>
          </p:cNvSpPr>
          <p:nvPr>
            <p:ph type="title"/>
          </p:nvPr>
        </p:nvSpPr>
        <p:spPr>
          <a:xfrm>
            <a:off x="0" y="0"/>
            <a:ext cx="12192000" cy="886691"/>
          </a:xfrm>
          <a:solidFill>
            <a:schemeClr val="accent5">
              <a:lumMod val="40000"/>
              <a:lumOff val="60000"/>
            </a:schemeClr>
          </a:solidFill>
        </p:spPr>
        <p:txBody>
          <a:bodyPr>
            <a:normAutofit fontScale="90000"/>
          </a:bodyPr>
          <a:lstStyle/>
          <a:p>
            <a:pPr algn="ctr"/>
            <a:br>
              <a:rPr lang="en-US" sz="4800" b="1" u="none" strike="noStrike" dirty="0">
                <a:effectLst/>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br>
            <a:r>
              <a:rPr lang="en-US" sz="4800" b="1" u="none" strike="noStrike" dirty="0">
                <a:effectLst/>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John 1:11-14</a:t>
            </a:r>
            <a:r>
              <a:rPr lang="en-US" sz="9600" b="1" dirty="0">
                <a:effectLst/>
              </a:rPr>
              <a:t> </a:t>
            </a:r>
            <a:br>
              <a:rPr lang="en-US" sz="9600" b="1" dirty="0">
                <a:effectLst/>
              </a:rPr>
            </a:br>
            <a:endParaRPr lang="en-US" sz="9600" b="1" dirty="0"/>
          </a:p>
        </p:txBody>
      </p:sp>
      <p:sp>
        <p:nvSpPr>
          <p:cNvPr id="3" name="Content Placeholder 2">
            <a:extLst>
              <a:ext uri="{FF2B5EF4-FFF2-40B4-BE49-F238E27FC236}">
                <a16:creationId xmlns:a16="http://schemas.microsoft.com/office/drawing/2014/main" id="{CAB2DDE0-945D-E9CE-0E14-E8DCC084CA71}"/>
              </a:ext>
            </a:extLst>
          </p:cNvPr>
          <p:cNvSpPr>
            <a:spLocks noGrp="1"/>
          </p:cNvSpPr>
          <p:nvPr>
            <p:ph idx="1"/>
          </p:nvPr>
        </p:nvSpPr>
        <p:spPr>
          <a:xfrm>
            <a:off x="171450" y="1028700"/>
            <a:ext cx="11787188" cy="5543550"/>
          </a:xfrm>
        </p:spPr>
        <p:txBody>
          <a:bodyPr/>
          <a:lstStyle/>
          <a:p>
            <a:pPr algn="l"/>
            <a:r>
              <a:rPr lang="en-US" sz="3600" b="1" i="0" u="none" strike="noStrike" baseline="30000" dirty="0">
                <a:solidFill>
                  <a:srgbClr val="000000"/>
                </a:solidFill>
                <a:effectLst/>
                <a:latin typeface="Times New Roman" panose="02020603050405020304" pitchFamily="18" charset="0"/>
                <a:cs typeface="Times New Roman" panose="02020603050405020304" pitchFamily="18" charset="0"/>
              </a:rPr>
              <a:t>11 </a:t>
            </a:r>
            <a:r>
              <a:rPr lang="en-US" sz="3600" b="0" i="0" u="none" strike="noStrike" dirty="0">
                <a:solidFill>
                  <a:srgbClr val="000000"/>
                </a:solidFill>
                <a:effectLst/>
                <a:latin typeface="Times New Roman" panose="02020603050405020304" pitchFamily="18" charset="0"/>
                <a:cs typeface="Times New Roman" panose="02020603050405020304" pitchFamily="18" charset="0"/>
              </a:rPr>
              <a:t>He came unto his own, and his own received him not.</a:t>
            </a:r>
          </a:p>
          <a:p>
            <a:pPr algn="l"/>
            <a:r>
              <a:rPr lang="en-US" sz="3600" b="1" i="0" u="none" strike="noStrike" baseline="30000" dirty="0">
                <a:solidFill>
                  <a:srgbClr val="000000"/>
                </a:solidFill>
                <a:effectLst/>
                <a:latin typeface="Times New Roman" panose="02020603050405020304" pitchFamily="18" charset="0"/>
                <a:cs typeface="Times New Roman" panose="02020603050405020304" pitchFamily="18" charset="0"/>
              </a:rPr>
              <a:t>12 </a:t>
            </a:r>
            <a:r>
              <a:rPr lang="en-US" sz="3600" b="0" i="0" u="none" strike="noStrike" dirty="0">
                <a:solidFill>
                  <a:srgbClr val="000000"/>
                </a:solidFill>
                <a:effectLst/>
                <a:latin typeface="Times New Roman" panose="02020603050405020304" pitchFamily="18" charset="0"/>
                <a:cs typeface="Times New Roman" panose="02020603050405020304" pitchFamily="18" charset="0"/>
              </a:rPr>
              <a:t>But as many as received him, to them gave he power to become the sons of God, even to them that believe on his name:</a:t>
            </a:r>
          </a:p>
          <a:p>
            <a:pPr algn="l"/>
            <a:r>
              <a:rPr lang="en-US" sz="3600" b="1" i="0" u="none" strike="noStrike" baseline="30000" dirty="0">
                <a:solidFill>
                  <a:srgbClr val="000000"/>
                </a:solidFill>
                <a:effectLst/>
                <a:latin typeface="Times New Roman" panose="02020603050405020304" pitchFamily="18" charset="0"/>
                <a:cs typeface="Times New Roman" panose="02020603050405020304" pitchFamily="18" charset="0"/>
              </a:rPr>
              <a:t>13 </a:t>
            </a:r>
            <a:r>
              <a:rPr lang="en-US" sz="3600" b="0" i="0" u="none" strike="noStrike" dirty="0">
                <a:solidFill>
                  <a:srgbClr val="000000"/>
                </a:solidFill>
                <a:effectLst/>
                <a:latin typeface="Times New Roman" panose="02020603050405020304" pitchFamily="18" charset="0"/>
                <a:cs typeface="Times New Roman" panose="02020603050405020304" pitchFamily="18" charset="0"/>
              </a:rPr>
              <a:t>Which were born, not of blood, nor of the will of the flesh, nor of the will of man, but of God.</a:t>
            </a:r>
          </a:p>
          <a:p>
            <a:pPr algn="l"/>
            <a:r>
              <a:rPr lang="en-US" sz="3600" b="1" i="0" u="none" strike="noStrike" baseline="30000" dirty="0">
                <a:solidFill>
                  <a:srgbClr val="000000"/>
                </a:solidFill>
                <a:effectLst/>
                <a:latin typeface="Times New Roman" panose="02020603050405020304" pitchFamily="18" charset="0"/>
                <a:cs typeface="Times New Roman" panose="02020603050405020304" pitchFamily="18" charset="0"/>
              </a:rPr>
              <a:t>14 </a:t>
            </a:r>
            <a:r>
              <a:rPr lang="en-US" sz="3600" b="0" i="0" u="none" strike="noStrike" dirty="0">
                <a:solidFill>
                  <a:srgbClr val="000000"/>
                </a:solidFill>
                <a:effectLst/>
                <a:latin typeface="Times New Roman" panose="02020603050405020304" pitchFamily="18" charset="0"/>
                <a:cs typeface="Times New Roman" panose="02020603050405020304" pitchFamily="18" charset="0"/>
              </a:rPr>
              <a:t>And the Word was made flesh, and dwelt among us, (and we beheld his glory, the glory as of the only begotten of the Father,) full of grace and truth.</a:t>
            </a:r>
          </a:p>
          <a:p>
            <a:pPr marL="0" indent="0">
              <a:buNone/>
            </a:pPr>
            <a:endParaRPr lang="en-US" dirty="0"/>
          </a:p>
        </p:txBody>
      </p:sp>
    </p:spTree>
    <p:extLst>
      <p:ext uri="{BB962C8B-B14F-4D97-AF65-F5344CB8AC3E}">
        <p14:creationId xmlns:p14="http://schemas.microsoft.com/office/powerpoint/2010/main" val="291867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86ECB-06B9-4128-49EE-CFD136EC7BBF}"/>
              </a:ext>
            </a:extLst>
          </p:cNvPr>
          <p:cNvSpPr>
            <a:spLocks noGrp="1"/>
          </p:cNvSpPr>
          <p:nvPr>
            <p:ph type="title"/>
          </p:nvPr>
        </p:nvSpPr>
        <p:spPr>
          <a:xfrm>
            <a:off x="0" y="1"/>
            <a:ext cx="12192000" cy="857249"/>
          </a:xfrm>
          <a:solidFill>
            <a:schemeClr val="accent5">
              <a:lumMod val="40000"/>
              <a:lumOff val="60000"/>
            </a:schemeClr>
          </a:solidFill>
        </p:spPr>
        <p:txBody>
          <a:bodyPr>
            <a:normAutofit/>
          </a:bodyPr>
          <a:lstStyle/>
          <a:p>
            <a:pPr algn="ctr"/>
            <a:r>
              <a:rPr lang="en-US" sz="5400" b="1" i="0" u="none" strike="noStrike" dirty="0">
                <a:solidFill>
                  <a:srgbClr val="000000"/>
                </a:solidFill>
                <a:effectLst/>
                <a:latin typeface="Times New Roman" panose="02020603050405020304" pitchFamily="18" charset="0"/>
                <a:cs typeface="Times New Roman" panose="02020603050405020304" pitchFamily="18" charset="0"/>
              </a:rPr>
              <a:t>Philippians 2:5-11</a:t>
            </a:r>
            <a:endParaRPr lang="en-US" sz="413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AB2DDE0-945D-E9CE-0E14-E8DCC084CA71}"/>
              </a:ext>
            </a:extLst>
          </p:cNvPr>
          <p:cNvSpPr>
            <a:spLocks noGrp="1"/>
          </p:cNvSpPr>
          <p:nvPr>
            <p:ph idx="1"/>
          </p:nvPr>
        </p:nvSpPr>
        <p:spPr>
          <a:xfrm>
            <a:off x="500063" y="857250"/>
            <a:ext cx="11530012" cy="5800725"/>
          </a:xfrm>
        </p:spPr>
        <p:txBody>
          <a:bodyPr>
            <a:normAutofit fontScale="92500" lnSpcReduction="10000"/>
          </a:bodyPr>
          <a:lstStyle/>
          <a:p>
            <a:pPr algn="l"/>
            <a:r>
              <a:rPr lang="en-US" sz="3400" b="1" i="0" u="none" strike="noStrike" baseline="30000" dirty="0">
                <a:solidFill>
                  <a:srgbClr val="000000"/>
                </a:solidFill>
                <a:effectLst/>
                <a:latin typeface="system-ui"/>
              </a:rPr>
              <a:t>5</a:t>
            </a:r>
            <a:r>
              <a:rPr lang="en-US" sz="3400" b="1" i="0" u="none" strike="noStrike" baseline="30000" dirty="0">
                <a:solidFill>
                  <a:srgbClr val="000000"/>
                </a:solidFill>
                <a:effectLst/>
                <a:latin typeface="Times New Roman" panose="02020603050405020304" pitchFamily="18" charset="0"/>
                <a:cs typeface="Times New Roman" panose="02020603050405020304" pitchFamily="18" charset="0"/>
              </a:rPr>
              <a:t> </a:t>
            </a:r>
            <a:r>
              <a:rPr lang="en-US" sz="3400" b="0" i="0" u="none" strike="noStrike" dirty="0">
                <a:solidFill>
                  <a:srgbClr val="000000"/>
                </a:solidFill>
                <a:effectLst/>
                <a:latin typeface="Times New Roman" panose="02020603050405020304" pitchFamily="18" charset="0"/>
                <a:cs typeface="Times New Roman" panose="02020603050405020304" pitchFamily="18" charset="0"/>
              </a:rPr>
              <a:t>Let this mind be in you, which was also in Christ Jesus:</a:t>
            </a:r>
          </a:p>
          <a:p>
            <a:pPr algn="l"/>
            <a:r>
              <a:rPr lang="en-US" sz="3400" b="1" i="0" u="none" strike="noStrike" baseline="30000" dirty="0">
                <a:solidFill>
                  <a:srgbClr val="000000"/>
                </a:solidFill>
                <a:effectLst/>
                <a:latin typeface="Times New Roman" panose="02020603050405020304" pitchFamily="18" charset="0"/>
                <a:cs typeface="Times New Roman" panose="02020603050405020304" pitchFamily="18" charset="0"/>
              </a:rPr>
              <a:t>6 </a:t>
            </a:r>
            <a:r>
              <a:rPr lang="en-US" sz="3400" b="0" i="0" u="none" strike="noStrike" dirty="0">
                <a:solidFill>
                  <a:srgbClr val="000000"/>
                </a:solidFill>
                <a:effectLst/>
                <a:latin typeface="Times New Roman" panose="02020603050405020304" pitchFamily="18" charset="0"/>
                <a:cs typeface="Times New Roman" panose="02020603050405020304" pitchFamily="18" charset="0"/>
              </a:rPr>
              <a:t>Who, being in the form of God, thought it not robbery to be equal with God:</a:t>
            </a:r>
          </a:p>
          <a:p>
            <a:pPr algn="l"/>
            <a:r>
              <a:rPr lang="en-US" sz="3400" b="1" i="0" u="none" strike="noStrike" baseline="30000" dirty="0">
                <a:solidFill>
                  <a:srgbClr val="000000"/>
                </a:solidFill>
                <a:effectLst/>
                <a:latin typeface="Times New Roman" panose="02020603050405020304" pitchFamily="18" charset="0"/>
                <a:cs typeface="Times New Roman" panose="02020603050405020304" pitchFamily="18" charset="0"/>
              </a:rPr>
              <a:t>7 </a:t>
            </a:r>
            <a:r>
              <a:rPr lang="en-US" sz="3400" b="0" i="0" u="none" strike="noStrike" dirty="0">
                <a:solidFill>
                  <a:srgbClr val="000000"/>
                </a:solidFill>
                <a:effectLst/>
                <a:latin typeface="Times New Roman" panose="02020603050405020304" pitchFamily="18" charset="0"/>
                <a:cs typeface="Times New Roman" panose="02020603050405020304" pitchFamily="18" charset="0"/>
              </a:rPr>
              <a:t>But made himself of no reputation, and took upon him the form of a servant, and was made in the likeness of men:</a:t>
            </a:r>
          </a:p>
          <a:p>
            <a:pPr algn="l"/>
            <a:r>
              <a:rPr lang="en-US" sz="3400" b="1" i="0" u="none" strike="noStrike" baseline="30000" dirty="0">
                <a:solidFill>
                  <a:srgbClr val="000000"/>
                </a:solidFill>
                <a:effectLst/>
                <a:latin typeface="Times New Roman" panose="02020603050405020304" pitchFamily="18" charset="0"/>
                <a:cs typeface="Times New Roman" panose="02020603050405020304" pitchFamily="18" charset="0"/>
              </a:rPr>
              <a:t>8 </a:t>
            </a:r>
            <a:r>
              <a:rPr lang="en-US" sz="3400" b="0" i="0" u="none" strike="noStrike" dirty="0">
                <a:solidFill>
                  <a:srgbClr val="000000"/>
                </a:solidFill>
                <a:effectLst/>
                <a:latin typeface="Times New Roman" panose="02020603050405020304" pitchFamily="18" charset="0"/>
                <a:cs typeface="Times New Roman" panose="02020603050405020304" pitchFamily="18" charset="0"/>
              </a:rPr>
              <a:t>And being found in fashion as a man, he humbled himself, and became obedient unto death, even the death of the cross.</a:t>
            </a:r>
          </a:p>
          <a:p>
            <a:pPr algn="l"/>
            <a:r>
              <a:rPr lang="en-US" sz="3400" b="1" i="0" u="none" strike="noStrike" baseline="30000" dirty="0">
                <a:solidFill>
                  <a:srgbClr val="000000"/>
                </a:solidFill>
                <a:effectLst/>
                <a:latin typeface="Times New Roman" panose="02020603050405020304" pitchFamily="18" charset="0"/>
                <a:cs typeface="Times New Roman" panose="02020603050405020304" pitchFamily="18" charset="0"/>
              </a:rPr>
              <a:t>9 </a:t>
            </a:r>
            <a:r>
              <a:rPr lang="en-US" sz="3400" b="0" i="0" u="none" strike="noStrike" dirty="0">
                <a:solidFill>
                  <a:srgbClr val="000000"/>
                </a:solidFill>
                <a:effectLst/>
                <a:latin typeface="Times New Roman" panose="02020603050405020304" pitchFamily="18" charset="0"/>
                <a:cs typeface="Times New Roman" panose="02020603050405020304" pitchFamily="18" charset="0"/>
              </a:rPr>
              <a:t>Wherefore God also hath highly exalted him, and given him a name which is above every name:</a:t>
            </a:r>
          </a:p>
          <a:p>
            <a:pPr algn="l"/>
            <a:r>
              <a:rPr lang="en-US" sz="3400" b="1" i="0" u="none" strike="noStrike" baseline="30000" dirty="0">
                <a:solidFill>
                  <a:srgbClr val="000000"/>
                </a:solidFill>
                <a:effectLst/>
                <a:latin typeface="Times New Roman" panose="02020603050405020304" pitchFamily="18" charset="0"/>
                <a:cs typeface="Times New Roman" panose="02020603050405020304" pitchFamily="18" charset="0"/>
              </a:rPr>
              <a:t>10 </a:t>
            </a:r>
            <a:r>
              <a:rPr lang="en-US" sz="3400" b="0" i="0" u="none" strike="noStrike" dirty="0">
                <a:solidFill>
                  <a:srgbClr val="000000"/>
                </a:solidFill>
                <a:effectLst/>
                <a:latin typeface="Times New Roman" panose="02020603050405020304" pitchFamily="18" charset="0"/>
                <a:cs typeface="Times New Roman" panose="02020603050405020304" pitchFamily="18" charset="0"/>
              </a:rPr>
              <a:t>That at the name of Jesus every knee should bow, of things in heaven, and things in earth, and things under the earth;</a:t>
            </a:r>
          </a:p>
          <a:p>
            <a:pPr algn="l"/>
            <a:r>
              <a:rPr lang="en-US" sz="3400" b="1" i="0" u="none" strike="noStrike" baseline="30000" dirty="0">
                <a:solidFill>
                  <a:srgbClr val="000000"/>
                </a:solidFill>
                <a:effectLst/>
                <a:latin typeface="Times New Roman" panose="02020603050405020304" pitchFamily="18" charset="0"/>
                <a:cs typeface="Times New Roman" panose="02020603050405020304" pitchFamily="18" charset="0"/>
              </a:rPr>
              <a:t>11 </a:t>
            </a:r>
            <a:r>
              <a:rPr lang="en-US" sz="3400" b="0" i="0" u="none" strike="noStrike" dirty="0">
                <a:solidFill>
                  <a:srgbClr val="000000"/>
                </a:solidFill>
                <a:effectLst/>
                <a:latin typeface="Times New Roman" panose="02020603050405020304" pitchFamily="18" charset="0"/>
                <a:cs typeface="Times New Roman" panose="02020603050405020304" pitchFamily="18" charset="0"/>
              </a:rPr>
              <a:t>And that every tongue should confess that Jesus Christ is Lord, to the glory of God the Father.</a:t>
            </a:r>
          </a:p>
          <a:p>
            <a:pPr marL="0" indent="0">
              <a:buNone/>
            </a:pPr>
            <a:endParaRPr lang="en-US" dirty="0"/>
          </a:p>
        </p:txBody>
      </p:sp>
    </p:spTree>
    <p:extLst>
      <p:ext uri="{BB962C8B-B14F-4D97-AF65-F5344CB8AC3E}">
        <p14:creationId xmlns:p14="http://schemas.microsoft.com/office/powerpoint/2010/main" val="361163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86ECB-06B9-4128-49EE-CFD136EC7BBF}"/>
              </a:ext>
            </a:extLst>
          </p:cNvPr>
          <p:cNvSpPr>
            <a:spLocks noGrp="1"/>
          </p:cNvSpPr>
          <p:nvPr>
            <p:ph type="title"/>
          </p:nvPr>
        </p:nvSpPr>
        <p:spPr>
          <a:xfrm>
            <a:off x="0" y="1"/>
            <a:ext cx="12192000" cy="1690688"/>
          </a:xfrm>
        </p:spPr>
        <p:txBody>
          <a:bodyPr>
            <a:normAutofit fontScale="90000"/>
          </a:bodyPr>
          <a:lstStyle/>
          <a:p>
            <a:r>
              <a:rPr lang="en-US" sz="4900" dirty="0">
                <a:effectLst/>
                <a:latin typeface="Times New Roman" panose="02020603050405020304" pitchFamily="18" charset="0"/>
                <a:ea typeface="Times New Roman" panose="02020603050405020304" pitchFamily="18" charset="0"/>
                <a:cs typeface="Times New Roman" panose="02020603050405020304" pitchFamily="18" charset="0"/>
              </a:rPr>
              <a:t>Consider Christ's visit to Sychar and His conversation with the Samaritan woman.</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AB2DDE0-945D-E9CE-0E14-E8DCC084CA71}"/>
              </a:ext>
            </a:extLst>
          </p:cNvPr>
          <p:cNvSpPr>
            <a:spLocks noGrp="1"/>
          </p:cNvSpPr>
          <p:nvPr>
            <p:ph idx="1"/>
          </p:nvPr>
        </p:nvSpPr>
        <p:spPr/>
        <p:txBody>
          <a:bodyPr/>
          <a:lstStyle/>
          <a:p>
            <a:pPr marL="0" indent="0">
              <a:buNone/>
            </a:pPr>
            <a:r>
              <a:rPr lang="en-US" sz="8000" b="1" dirty="0">
                <a:effectLst/>
                <a:latin typeface="Times New Roman" panose="02020603050405020304" pitchFamily="18" charset="0"/>
                <a:ea typeface="Times New Roman" panose="02020603050405020304" pitchFamily="18" charset="0"/>
                <a:cs typeface="Times New Roman" panose="02020603050405020304" pitchFamily="18" charset="0"/>
              </a:rPr>
              <a:t>Contextual Application of Jesus' Method </a:t>
            </a:r>
            <a:endParaRPr lang="en-US" sz="8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09610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86ECB-06B9-4128-49EE-CFD136EC7BBF}"/>
              </a:ext>
            </a:extLst>
          </p:cNvPr>
          <p:cNvSpPr>
            <a:spLocks noGrp="1"/>
          </p:cNvSpPr>
          <p:nvPr>
            <p:ph type="title"/>
          </p:nvPr>
        </p:nvSpPr>
        <p:spPr>
          <a:xfrm>
            <a:off x="0" y="0"/>
            <a:ext cx="12192000" cy="1274617"/>
          </a:xfrm>
          <a:solidFill>
            <a:schemeClr val="accent4">
              <a:lumMod val="60000"/>
              <a:lumOff val="40000"/>
            </a:schemeClr>
          </a:solidFill>
        </p:spPr>
        <p:txBody>
          <a:bodyPr>
            <a:normAutofit fontScale="90000"/>
          </a:bodyPr>
          <a:lstStyle/>
          <a:p>
            <a:br>
              <a:rPr lang="en-US" b="1" dirty="0">
                <a:latin typeface="Times New Roman" panose="02020603050405020304" pitchFamily="18" charset="0"/>
                <a:ea typeface="Times New Roman" panose="02020603050405020304" pitchFamily="18" charset="0"/>
                <a:cs typeface="Times New Roman" panose="02020603050405020304" pitchFamily="18" charset="0"/>
              </a:rPr>
            </a:br>
            <a:r>
              <a:rPr lang="en-US" b="1" dirty="0">
                <a:latin typeface="Times New Roman" panose="02020603050405020304" pitchFamily="18" charset="0"/>
                <a:ea typeface="Times New Roman" panose="02020603050405020304" pitchFamily="18" charset="0"/>
                <a:cs typeface="Times New Roman" panose="02020603050405020304" pitchFamily="18" charset="0"/>
              </a:rPr>
              <a:t>	1. Desire to Contact</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AB2DDE0-945D-E9CE-0E14-E8DCC084CA71}"/>
              </a:ext>
            </a:extLst>
          </p:cNvPr>
          <p:cNvSpPr>
            <a:spLocks noGrp="1"/>
          </p:cNvSpPr>
          <p:nvPr>
            <p:ph idx="1"/>
          </p:nvPr>
        </p:nvSpPr>
        <p:spPr>
          <a:xfrm>
            <a:off x="207819" y="1482436"/>
            <a:ext cx="11748654" cy="5167746"/>
          </a:xfrm>
        </p:spPr>
        <p:txBody>
          <a:bodyPr>
            <a:normAutofit fontScale="85000" lnSpcReduction="10000"/>
          </a:bodyPr>
          <a:lstStyle/>
          <a:p>
            <a:pPr marL="457200" marR="0">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R="0" indent="0">
              <a:lnSpc>
                <a:spcPct val="107000"/>
              </a:lnSpc>
              <a:spcBef>
                <a:spcPts val="0"/>
              </a:spcBef>
              <a:spcAft>
                <a:spcPts val="0"/>
              </a:spcAft>
              <a:buNone/>
            </a:pPr>
            <a:r>
              <a:rPr lang="en-US" sz="6000" u="sng" dirty="0">
                <a:effectLst/>
                <a:latin typeface="Times New Roman" panose="02020603050405020304" pitchFamily="18" charset="0"/>
                <a:ea typeface="Times New Roman" panose="02020603050405020304" pitchFamily="18" charset="0"/>
                <a:cs typeface="Times New Roman" panose="02020603050405020304" pitchFamily="18" charset="0"/>
              </a:rPr>
              <a:t>John 4:4</a:t>
            </a:r>
            <a:r>
              <a:rPr lang="en-US" sz="6000" b="1"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R="0" indent="0">
              <a:lnSpc>
                <a:spcPct val="107000"/>
              </a:lnSpc>
              <a:spcBef>
                <a:spcPts val="0"/>
              </a:spcBef>
              <a:spcAft>
                <a:spcPts val="0"/>
              </a:spcAft>
              <a:buNone/>
            </a:pPr>
            <a:endParaRPr lang="en-US" sz="6000" b="1" i="1" dirty="0">
              <a:latin typeface="Times New Roman" panose="02020603050405020304" pitchFamily="18" charset="0"/>
              <a:ea typeface="Times New Roman" panose="02020603050405020304" pitchFamily="18" charset="0"/>
              <a:cs typeface="Times New Roman" panose="02020603050405020304" pitchFamily="18" charset="0"/>
            </a:endParaRPr>
          </a:p>
          <a:p>
            <a:pPr marR="0" indent="0">
              <a:lnSpc>
                <a:spcPct val="107000"/>
              </a:lnSpc>
              <a:spcBef>
                <a:spcPts val="0"/>
              </a:spcBef>
              <a:spcAft>
                <a:spcPts val="0"/>
              </a:spcAft>
              <a:buNone/>
            </a:pPr>
            <a:r>
              <a:rPr lang="en-US" sz="6000" b="1"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6000" b="1" i="1" baseline="30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60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And he must needs go through Samaria."</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a:p>
            <a:pPr marR="0" indent="0">
              <a:lnSpc>
                <a:spcPct val="107000"/>
              </a:lnSpc>
              <a:spcBef>
                <a:spcPts val="0"/>
              </a:spcBef>
              <a:spcAft>
                <a:spcPts val="0"/>
              </a:spcAft>
              <a:buNone/>
            </a:pP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a:p>
            <a:pPr marR="0" indent="0">
              <a:lnSpc>
                <a:spcPct val="107000"/>
              </a:lnSpc>
              <a:spcBef>
                <a:spcPts val="0"/>
              </a:spcBef>
              <a:spcAft>
                <a:spcPts val="800"/>
              </a:spcAft>
              <a:buNone/>
            </a:pPr>
            <a:r>
              <a:rPr lang="en-US" sz="5600" dirty="0">
                <a:effectLst/>
                <a:latin typeface="Times New Roman" panose="02020603050405020304" pitchFamily="18" charset="0"/>
                <a:ea typeface="Times New Roman" panose="02020603050405020304" pitchFamily="18" charset="0"/>
                <a:cs typeface="Times New Roman" panose="02020603050405020304" pitchFamily="18" charset="0"/>
              </a:rPr>
              <a:t>Jesus was compelled to go through because of His saving desire.</a:t>
            </a:r>
            <a:endParaRPr lang="en-US" sz="5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183062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86ECB-06B9-4128-49EE-CFD136EC7BBF}"/>
              </a:ext>
            </a:extLst>
          </p:cNvPr>
          <p:cNvSpPr>
            <a:spLocks noGrp="1"/>
          </p:cNvSpPr>
          <p:nvPr>
            <p:ph type="title"/>
          </p:nvPr>
        </p:nvSpPr>
        <p:spPr>
          <a:xfrm>
            <a:off x="0" y="0"/>
            <a:ext cx="12192000" cy="681037"/>
          </a:xfrm>
          <a:solidFill>
            <a:schemeClr val="accent4">
              <a:lumMod val="60000"/>
              <a:lumOff val="40000"/>
            </a:schemeClr>
          </a:solidFill>
        </p:spPr>
        <p:txBody>
          <a:bodyPr>
            <a:normAutofit fontScale="90000"/>
          </a:bodyPr>
          <a:lstStyle/>
          <a:p>
            <a:br>
              <a:rPr lang="en-US" b="1" dirty="0">
                <a:latin typeface="Times New Roman" panose="02020603050405020304" pitchFamily="18" charset="0"/>
                <a:ea typeface="Times New Roman" panose="02020603050405020304" pitchFamily="18" charset="0"/>
                <a:cs typeface="Times New Roman" panose="02020603050405020304" pitchFamily="18" charset="0"/>
              </a:rPr>
            </a:br>
            <a:r>
              <a:rPr lang="en-US" b="1" dirty="0">
                <a:latin typeface="Times New Roman" panose="02020603050405020304" pitchFamily="18" charset="0"/>
                <a:ea typeface="Times New Roman" panose="02020603050405020304" pitchFamily="18" charset="0"/>
                <a:cs typeface="Times New Roman" panose="02020603050405020304" pitchFamily="18" charset="0"/>
              </a:rPr>
              <a:t>   2.	Making the Contact</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AB2DDE0-945D-E9CE-0E14-E8DCC084CA71}"/>
              </a:ext>
            </a:extLst>
          </p:cNvPr>
          <p:cNvSpPr>
            <a:spLocks noGrp="1"/>
          </p:cNvSpPr>
          <p:nvPr>
            <p:ph idx="1"/>
          </p:nvPr>
        </p:nvSpPr>
        <p:spPr>
          <a:xfrm>
            <a:off x="171450" y="681037"/>
            <a:ext cx="11901488" cy="5991226"/>
          </a:xfrm>
        </p:spPr>
        <p:txBody>
          <a:bodyPr/>
          <a:lstStyle/>
          <a:p>
            <a:pPr marR="0" indent="0">
              <a:lnSpc>
                <a:spcPct val="107000"/>
              </a:lnSpc>
              <a:spcBef>
                <a:spcPts val="0"/>
              </a:spcBef>
              <a:spcAft>
                <a:spcPts val="0"/>
              </a:spcAft>
              <a:buNone/>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Georgia" panose="02040502050405020303" pitchFamily="18" charset="0"/>
              <a:buChar char="-"/>
            </a:pP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Placing himself where the lost can be met.</a:t>
            </a:r>
            <a:endParaRPr lang="en-US" sz="36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indent="0">
              <a:lnSpc>
                <a:spcPct val="107000"/>
              </a:lnSpc>
              <a:spcBef>
                <a:spcPts val="0"/>
              </a:spcBef>
              <a:spcAft>
                <a:spcPts val="0"/>
              </a:spcAft>
              <a:buNone/>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Georgia" panose="02040502050405020303" pitchFamily="18" charset="0"/>
              <a:buChar char="-"/>
            </a:pP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Utilizing the first opportunity when met this woman.</a:t>
            </a:r>
            <a:endParaRPr lang="en-US" sz="3600" dirty="0">
              <a:effectLst/>
              <a:latin typeface="Calibri" panose="020F0502020204030204" pitchFamily="34" charset="0"/>
              <a:ea typeface="Times New Roman" panose="02020603050405020304" pitchFamily="18" charset="0"/>
              <a:cs typeface="Times New Roman" panose="02020603050405020304" pitchFamily="18" charset="0"/>
            </a:endParaRPr>
          </a:p>
          <a:p>
            <a:pPr marR="0" indent="0">
              <a:lnSpc>
                <a:spcPct val="107000"/>
              </a:lnSpc>
              <a:spcBef>
                <a:spcPts val="0"/>
              </a:spcBef>
              <a:spcAft>
                <a:spcPts val="0"/>
              </a:spcAft>
              <a:buNone/>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Georgia" panose="02040502050405020303" pitchFamily="18" charset="0"/>
              <a:buChar char="-"/>
            </a:pP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Using available resources.</a:t>
            </a:r>
            <a:endParaRPr lang="en-US" sz="3600" dirty="0">
              <a:effectLst/>
              <a:latin typeface="Calibri" panose="020F0502020204030204" pitchFamily="34" charset="0"/>
              <a:ea typeface="Times New Roman" panose="02020603050405020304" pitchFamily="18" charset="0"/>
              <a:cs typeface="Times New Roman" panose="02020603050405020304" pitchFamily="18" charset="0"/>
            </a:endParaRPr>
          </a:p>
          <a:p>
            <a:pPr marR="0" indent="0">
              <a:lnSpc>
                <a:spcPct val="107000"/>
              </a:lnSpc>
              <a:spcBef>
                <a:spcPts val="0"/>
              </a:spcBef>
              <a:spcAft>
                <a:spcPts val="0"/>
              </a:spcAft>
              <a:buNone/>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Georgia" panose="02040502050405020303" pitchFamily="18" charset="0"/>
              <a:buChar char="-"/>
            </a:pP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Making a clear distinction between a divine principle and the Jewish cultural norm. </a:t>
            </a:r>
            <a:endParaRPr lang="en-US" sz="36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727851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DDB01-CD62-7C63-281E-09A68EA60F66}"/>
              </a:ext>
            </a:extLst>
          </p:cNvPr>
          <p:cNvSpPr>
            <a:spLocks noGrp="1"/>
          </p:cNvSpPr>
          <p:nvPr>
            <p:ph type="title"/>
          </p:nvPr>
        </p:nvSpPr>
        <p:spPr>
          <a:xfrm>
            <a:off x="0" y="1"/>
            <a:ext cx="12192000" cy="842962"/>
          </a:xfrm>
          <a:solidFill>
            <a:schemeClr val="accent4">
              <a:lumMod val="60000"/>
              <a:lumOff val="40000"/>
            </a:schemeClr>
          </a:solidFill>
        </p:spPr>
        <p:txBody>
          <a:bodyPr>
            <a:normAutofit fontScale="90000"/>
          </a:bodyPr>
          <a:lstStyle/>
          <a:p>
            <a:r>
              <a:rPr lang="en-US" sz="4900" b="1"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en-US" sz="4900" b="1"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4900" b="1" dirty="0">
                <a:effectLst/>
                <a:latin typeface="Times New Roman" panose="02020603050405020304" pitchFamily="18" charset="0"/>
                <a:ea typeface="Times New Roman" panose="02020603050405020304" pitchFamily="18" charset="0"/>
                <a:cs typeface="Times New Roman" panose="02020603050405020304" pitchFamily="18" charset="0"/>
              </a:rPr>
              <a:t>	3.	Connected</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EAE6FF23-5AE1-223F-1D97-DF1E2D6F8E4F}"/>
              </a:ext>
            </a:extLst>
          </p:cNvPr>
          <p:cNvSpPr>
            <a:spLocks noGrp="1"/>
          </p:cNvSpPr>
          <p:nvPr>
            <p:ph idx="1"/>
          </p:nvPr>
        </p:nvSpPr>
        <p:spPr>
          <a:xfrm>
            <a:off x="0" y="1100138"/>
            <a:ext cx="12192000" cy="5572125"/>
          </a:xfrm>
        </p:spPr>
        <p:txBody>
          <a:bodyPr/>
          <a:lstStyle/>
          <a:p>
            <a:pPr marL="0" indent="0">
              <a:buNone/>
            </a:pPr>
            <a:r>
              <a:rPr lang="en-US" sz="4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4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There cometh a woman of Samaria to draw water: Jesus saith unto her, Give me to drink.</a:t>
            </a:r>
            <a:r>
              <a:rPr lang="en-US" sz="4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buNone/>
            </a:pPr>
            <a:r>
              <a:rPr lang="en-US" sz="4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800" u="sng" dirty="0">
                <a:latin typeface="Times New Roman" panose="02020603050405020304" pitchFamily="18" charset="0"/>
                <a:ea typeface="Times New Roman" panose="02020603050405020304" pitchFamily="18" charset="0"/>
                <a:cs typeface="Times New Roman" panose="02020603050405020304" pitchFamily="18" charset="0"/>
              </a:rPr>
              <a:t>John 4:7</a:t>
            </a:r>
            <a:r>
              <a:rPr lang="en-US" sz="4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852671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DDB01-CD62-7C63-281E-09A68EA60F66}"/>
              </a:ext>
            </a:extLst>
          </p:cNvPr>
          <p:cNvSpPr>
            <a:spLocks noGrp="1"/>
          </p:cNvSpPr>
          <p:nvPr>
            <p:ph type="title"/>
          </p:nvPr>
        </p:nvSpPr>
        <p:spPr>
          <a:xfrm>
            <a:off x="0" y="0"/>
            <a:ext cx="12192000" cy="1690689"/>
          </a:xfrm>
        </p:spPr>
        <p:txBody>
          <a:bodyPr/>
          <a:lstStyle/>
          <a:p>
            <a:r>
              <a:rPr lang="en-US" dirty="0"/>
              <a:t>No restriction on connectivity – Jewish custom was contradicted.</a:t>
            </a:r>
          </a:p>
        </p:txBody>
      </p:sp>
      <p:sp>
        <p:nvSpPr>
          <p:cNvPr id="3" name="Content Placeholder 2">
            <a:extLst>
              <a:ext uri="{FF2B5EF4-FFF2-40B4-BE49-F238E27FC236}">
                <a16:creationId xmlns:a16="http://schemas.microsoft.com/office/drawing/2014/main" id="{EAE6FF23-5AE1-223F-1D97-DF1E2D6F8E4F}"/>
              </a:ext>
            </a:extLst>
          </p:cNvPr>
          <p:cNvSpPr>
            <a:spLocks noGrp="1"/>
          </p:cNvSpPr>
          <p:nvPr>
            <p:ph idx="1"/>
          </p:nvPr>
        </p:nvSpPr>
        <p:spPr>
          <a:xfrm>
            <a:off x="342900" y="1883807"/>
            <a:ext cx="11025187" cy="4293155"/>
          </a:xfrm>
        </p:spPr>
        <p:txBody>
          <a:bodyPr/>
          <a:lstStyle/>
          <a:p>
            <a:pPr marL="0" marR="0" indent="0">
              <a:lnSpc>
                <a:spcPct val="107000"/>
              </a:lnSpc>
              <a:spcBef>
                <a:spcPts val="0"/>
              </a:spcBef>
              <a:spcAft>
                <a:spcPts val="800"/>
              </a:spcAft>
              <a:buNone/>
            </a:pP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There, rabbinical practice of the Jews:</a:t>
            </a:r>
          </a:p>
          <a:p>
            <a:pPr marL="0" marR="0">
              <a:lnSpc>
                <a:spcPct val="107000"/>
              </a:lnSpc>
              <a:spcBef>
                <a:spcPts val="0"/>
              </a:spcBef>
              <a:spcAft>
                <a:spcPts val="800"/>
              </a:spcAft>
            </a:pPr>
            <a:endParaRPr lang="en-US" sz="1800" dirty="0">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4000"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 man should hold no conversation with a woman in the street, not even with his own wife, still less with any other woman, lest men should gossip." </a:t>
            </a: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8743215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DDB01-CD62-7C63-281E-09A68EA60F6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AE6FF23-5AE1-223F-1D97-DF1E2D6F8E4F}"/>
              </a:ext>
            </a:extLst>
          </p:cNvPr>
          <p:cNvSpPr>
            <a:spLocks noGrp="1"/>
          </p:cNvSpPr>
          <p:nvPr>
            <p:ph idx="1"/>
          </p:nvPr>
        </p:nvSpPr>
        <p:spPr>
          <a:xfrm>
            <a:off x="342900" y="365125"/>
            <a:ext cx="11010900" cy="5811838"/>
          </a:xfrm>
        </p:spPr>
        <p:txBody>
          <a:bodyPr/>
          <a:lstStyle/>
          <a:p>
            <a:r>
              <a:rPr lang="en-US" sz="6000" dirty="0">
                <a:effectLst/>
                <a:latin typeface="Times New Roman" panose="02020603050405020304" pitchFamily="18" charset="0"/>
                <a:ea typeface="Times New Roman" panose="02020603050405020304" pitchFamily="18" charset="0"/>
                <a:cs typeface="Times New Roman" panose="02020603050405020304" pitchFamily="18" charset="0"/>
              </a:rPr>
              <a:t>The disciples, returning from buying food while Christ waited at the well, </a:t>
            </a:r>
          </a:p>
          <a:p>
            <a:pPr marL="0" indent="0">
              <a:buNone/>
            </a:pPr>
            <a:r>
              <a:rPr lang="en-US" sz="60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6000" i="1" dirty="0">
                <a:effectLst/>
                <a:latin typeface="Times New Roman" panose="02020603050405020304" pitchFamily="18" charset="0"/>
                <a:ea typeface="Times New Roman" panose="02020603050405020304" pitchFamily="18" charset="0"/>
                <a:cs typeface="Times New Roman" panose="02020603050405020304" pitchFamily="18" charset="0"/>
              </a:rPr>
              <a:t>"were surprised to find him talking with a woman" </a:t>
            </a:r>
            <a:r>
              <a:rPr lang="en-US" sz="6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60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hlinkClick r:id="rId2"/>
              </a:rPr>
              <a:t>John 4:27</a:t>
            </a:r>
            <a:r>
              <a:rPr lang="en-US" sz="6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450158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DDB01-CD62-7C63-281E-09A68EA60F66}"/>
              </a:ext>
            </a:extLst>
          </p:cNvPr>
          <p:cNvSpPr>
            <a:spLocks noGrp="1"/>
          </p:cNvSpPr>
          <p:nvPr>
            <p:ph type="title"/>
          </p:nvPr>
        </p:nvSpPr>
        <p:spPr>
          <a:xfrm>
            <a:off x="821532" y="22225"/>
            <a:ext cx="10515600" cy="49213"/>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AE6FF23-5AE1-223F-1D97-DF1E2D6F8E4F}"/>
              </a:ext>
            </a:extLst>
          </p:cNvPr>
          <p:cNvSpPr>
            <a:spLocks noGrp="1"/>
          </p:cNvSpPr>
          <p:nvPr>
            <p:ph idx="1"/>
          </p:nvPr>
        </p:nvSpPr>
        <p:spPr>
          <a:xfrm>
            <a:off x="114301" y="277813"/>
            <a:ext cx="11930062" cy="6373812"/>
          </a:xfrm>
        </p:spPr>
        <p:txBody>
          <a:bodyPr>
            <a:normAutofit fontScale="92500" lnSpcReduction="10000"/>
          </a:bodyPr>
          <a:lstStyle/>
          <a:p>
            <a:pPr marL="342900" marR="0" lvl="0" indent="-342900">
              <a:lnSpc>
                <a:spcPct val="107000"/>
              </a:lnSpc>
              <a:spcBef>
                <a:spcPts val="0"/>
              </a:spcBef>
              <a:spcAft>
                <a:spcPts val="0"/>
              </a:spcAft>
              <a:buFont typeface="Georgia" panose="02040502050405020303" pitchFamily="18" charset="0"/>
              <a:buChar char="-"/>
            </a:pPr>
            <a:r>
              <a:rPr lang="en-US" sz="4300" dirty="0">
                <a:effectLst/>
                <a:latin typeface="Times New Roman" panose="02020603050405020304" pitchFamily="18" charset="0"/>
                <a:ea typeface="Times New Roman" panose="02020603050405020304" pitchFamily="18" charset="0"/>
                <a:cs typeface="Times New Roman" panose="02020603050405020304" pitchFamily="18" charset="0"/>
              </a:rPr>
              <a:t>He purposely entered into the conversation.</a:t>
            </a:r>
            <a:endParaRPr lang="en-US" sz="43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indent="0">
              <a:lnSpc>
                <a:spcPct val="107000"/>
              </a:lnSpc>
              <a:spcBef>
                <a:spcPts val="0"/>
              </a:spcBef>
              <a:spcAft>
                <a:spcPts val="0"/>
              </a:spcAft>
              <a:buNone/>
            </a:pPr>
            <a:endParaRPr lang="en-US" sz="43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Georgia" panose="02040502050405020303" pitchFamily="18" charset="0"/>
              <a:buChar char="-"/>
            </a:pPr>
            <a:r>
              <a:rPr lang="en-US" sz="4300" dirty="0">
                <a:effectLst/>
                <a:latin typeface="Times New Roman" panose="02020603050405020304" pitchFamily="18" charset="0"/>
                <a:ea typeface="Times New Roman" panose="02020603050405020304" pitchFamily="18" charset="0"/>
                <a:cs typeface="Times New Roman" panose="02020603050405020304" pitchFamily="18" charset="0"/>
              </a:rPr>
              <a:t>The topic was "water," a human necessity.</a:t>
            </a:r>
            <a:endParaRPr lang="en-US" sz="4300" dirty="0">
              <a:effectLst/>
              <a:latin typeface="Calibri" panose="020F0502020204030204" pitchFamily="34" charset="0"/>
              <a:ea typeface="Times New Roman" panose="02020603050405020304" pitchFamily="18" charset="0"/>
              <a:cs typeface="Times New Roman" panose="02020603050405020304" pitchFamily="18" charset="0"/>
            </a:endParaRPr>
          </a:p>
          <a:p>
            <a:pPr marR="0" indent="0">
              <a:lnSpc>
                <a:spcPct val="107000"/>
              </a:lnSpc>
              <a:spcBef>
                <a:spcPts val="0"/>
              </a:spcBef>
              <a:spcAft>
                <a:spcPts val="0"/>
              </a:spcAft>
              <a:buNone/>
            </a:pPr>
            <a:endParaRPr lang="en-US" sz="43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Georgia" panose="02040502050405020303" pitchFamily="18" charset="0"/>
              <a:buChar char="-"/>
            </a:pPr>
            <a:r>
              <a:rPr lang="en-US" sz="4300" dirty="0">
                <a:effectLst/>
                <a:latin typeface="Times New Roman" panose="02020603050405020304" pitchFamily="18" charset="0"/>
                <a:ea typeface="Times New Roman" panose="02020603050405020304" pitchFamily="18" charset="0"/>
                <a:cs typeface="Times New Roman" panose="02020603050405020304" pitchFamily="18" charset="0"/>
              </a:rPr>
              <a:t>The topic was never a controversial one.</a:t>
            </a:r>
            <a:endParaRPr lang="en-US" sz="4300" dirty="0">
              <a:effectLst/>
              <a:latin typeface="Calibri" panose="020F0502020204030204" pitchFamily="34" charset="0"/>
              <a:ea typeface="Times New Roman" panose="02020603050405020304" pitchFamily="18" charset="0"/>
              <a:cs typeface="Times New Roman" panose="02020603050405020304" pitchFamily="18" charset="0"/>
            </a:endParaRPr>
          </a:p>
          <a:p>
            <a:pPr marL="685800" marR="0">
              <a:lnSpc>
                <a:spcPct val="107000"/>
              </a:lnSpc>
              <a:spcBef>
                <a:spcPts val="0"/>
              </a:spcBef>
              <a:spcAft>
                <a:spcPts val="0"/>
              </a:spcAft>
            </a:pPr>
            <a:r>
              <a:rPr lang="en-US" sz="43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43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We may consider today's context topics such as sports, art, nature, health, current events, weather, natural disasters, Etc</a:t>
            </a:r>
            <a:r>
              <a:rPr lang="en-US" sz="43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43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0">
              <a:lnSpc>
                <a:spcPct val="107000"/>
              </a:lnSpc>
              <a:spcBef>
                <a:spcPts val="0"/>
              </a:spcBef>
              <a:spcAft>
                <a:spcPts val="0"/>
              </a:spcAft>
              <a:buNone/>
            </a:pPr>
            <a:endParaRPr lang="en-US" sz="43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Georgia" panose="02040502050405020303" pitchFamily="18" charset="0"/>
              <a:buChar char="-"/>
            </a:pPr>
            <a:r>
              <a:rPr lang="en-US" sz="4300" dirty="0">
                <a:effectLst/>
                <a:latin typeface="Times New Roman" panose="02020603050405020304" pitchFamily="18" charset="0"/>
                <a:ea typeface="Times New Roman" panose="02020603050405020304" pitchFamily="18" charset="0"/>
                <a:cs typeface="Times New Roman" panose="02020603050405020304" pitchFamily="18" charset="0"/>
              </a:rPr>
              <a:t>Not trying to preach at once.</a:t>
            </a:r>
            <a:endParaRPr lang="en-US" sz="43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8932509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DDB01-CD62-7C63-281E-09A68EA60F66}"/>
              </a:ext>
            </a:extLst>
          </p:cNvPr>
          <p:cNvSpPr>
            <a:spLocks noGrp="1"/>
          </p:cNvSpPr>
          <p:nvPr>
            <p:ph type="title"/>
          </p:nvPr>
        </p:nvSpPr>
        <p:spPr>
          <a:xfrm>
            <a:off x="838200" y="365125"/>
            <a:ext cx="10515600" cy="106363"/>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AE6FF23-5AE1-223F-1D97-DF1E2D6F8E4F}"/>
              </a:ext>
            </a:extLst>
          </p:cNvPr>
          <p:cNvSpPr>
            <a:spLocks noGrp="1"/>
          </p:cNvSpPr>
          <p:nvPr>
            <p:ph idx="1"/>
          </p:nvPr>
        </p:nvSpPr>
        <p:spPr>
          <a:xfrm>
            <a:off x="642938" y="614362"/>
            <a:ext cx="11301412" cy="5922961"/>
          </a:xfrm>
        </p:spPr>
        <p:txBody>
          <a:bodyPr>
            <a:normAutofit lnSpcReduction="10000"/>
          </a:bodyPr>
          <a:lstStyle/>
          <a:p>
            <a:pPr marL="342900" marR="0" lvl="0" indent="-342900">
              <a:lnSpc>
                <a:spcPct val="107000"/>
              </a:lnSpc>
              <a:spcBef>
                <a:spcPts val="0"/>
              </a:spcBef>
              <a:spcAft>
                <a:spcPts val="0"/>
              </a:spcAft>
              <a:buFont typeface="Georgia" panose="02040502050405020303" pitchFamily="18" charset="0"/>
              <a:buChar char="-"/>
            </a:pP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Not entering into any fanatical or extreme topic.</a:t>
            </a:r>
            <a:endParaRPr lang="en-US" sz="4000" dirty="0">
              <a:effectLst/>
              <a:latin typeface="Calibri" panose="020F0502020204030204" pitchFamily="34" charset="0"/>
              <a:ea typeface="Times New Roman" panose="02020603050405020304" pitchFamily="18" charset="0"/>
              <a:cs typeface="Times New Roman" panose="02020603050405020304" pitchFamily="18" charset="0"/>
            </a:endParaRPr>
          </a:p>
          <a:p>
            <a:pPr marR="0" indent="0">
              <a:lnSpc>
                <a:spcPct val="107000"/>
              </a:lnSpc>
              <a:spcBef>
                <a:spcPts val="0"/>
              </a:spcBef>
              <a:spcAft>
                <a:spcPts val="0"/>
              </a:spcAft>
              <a:buNone/>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Georgia" panose="02040502050405020303" pitchFamily="18" charset="0"/>
              <a:buChar char="-"/>
            </a:pP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No to allow anyone to feel that the intention of the conversation is conversion. </a:t>
            </a:r>
            <a:endParaRPr lang="en-US" sz="4000" dirty="0">
              <a:effectLst/>
              <a:latin typeface="Calibri" panose="020F0502020204030204" pitchFamily="34" charset="0"/>
              <a:ea typeface="Times New Roman" panose="02020603050405020304" pitchFamily="18" charset="0"/>
              <a:cs typeface="Times New Roman" panose="02020603050405020304" pitchFamily="18" charset="0"/>
            </a:endParaRPr>
          </a:p>
          <a:p>
            <a:pPr marR="0" indent="0">
              <a:lnSpc>
                <a:spcPct val="107000"/>
              </a:lnSpc>
              <a:spcBef>
                <a:spcPts val="0"/>
              </a:spcBef>
              <a:spcAft>
                <a:spcPts val="0"/>
              </a:spcAft>
              <a:buNone/>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Georgia" panose="02040502050405020303" pitchFamily="18" charset="0"/>
              <a:buChar char="-"/>
            </a:pP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No theological arguments.</a:t>
            </a:r>
            <a:endParaRPr lang="en-US" sz="4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40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Samaritan customs, many of which no doubt                      	differed from Jewish customs, were not 	necessarily in disagreement with God's law. </a:t>
            </a:r>
            <a:endParaRPr lang="en-US" sz="40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457200" marR="0" indent="0">
              <a:lnSpc>
                <a:spcPct val="107000"/>
              </a:lnSpc>
              <a:spcBef>
                <a:spcPts val="0"/>
              </a:spcBef>
              <a:spcAft>
                <a:spcPts val="800"/>
              </a:spcAft>
              <a:buNone/>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16513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A292AEA-2528-46C0-B426-95822B614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8B7B198-E4DF-43CD-AD8C-199884323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2" name="Freeform: Shape 11">
            <a:extLst>
              <a:ext uri="{FF2B5EF4-FFF2-40B4-BE49-F238E27FC236}">
                <a16:creationId xmlns:a16="http://schemas.microsoft.com/office/drawing/2014/main" id="{2BE67753-EA0E-4819-8D22-0B6600CF7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96934" y="3984"/>
            <a:ext cx="9376632" cy="6858000"/>
          </a:xfrm>
          <a:custGeom>
            <a:avLst/>
            <a:gdLst>
              <a:gd name="connsiteX0" fmla="*/ 1691615 w 9376632"/>
              <a:gd name="connsiteY0" fmla="*/ 0 h 6858000"/>
              <a:gd name="connsiteX1" fmla="*/ 7685017 w 9376632"/>
              <a:gd name="connsiteY1" fmla="*/ 0 h 6858000"/>
              <a:gd name="connsiteX2" fmla="*/ 7840634 w 9376632"/>
              <a:gd name="connsiteY2" fmla="*/ 134799 h 6858000"/>
              <a:gd name="connsiteX3" fmla="*/ 9376632 w 9376632"/>
              <a:gd name="connsiteY3" fmla="*/ 3605175 h 6858000"/>
              <a:gd name="connsiteX4" fmla="*/ 8158692 w 9376632"/>
              <a:gd name="connsiteY4" fmla="*/ 6757493 h 6858000"/>
              <a:gd name="connsiteX5" fmla="*/ 8062868 w 9376632"/>
              <a:gd name="connsiteY5" fmla="*/ 6858000 h 6858000"/>
              <a:gd name="connsiteX6" fmla="*/ 1313765 w 9376632"/>
              <a:gd name="connsiteY6" fmla="*/ 6858000 h 6858000"/>
              <a:gd name="connsiteX7" fmla="*/ 1217940 w 9376632"/>
              <a:gd name="connsiteY7" fmla="*/ 6757493 h 6858000"/>
              <a:gd name="connsiteX8" fmla="*/ 0 w 9376632"/>
              <a:gd name="connsiteY8" fmla="*/ 3605175 h 6858000"/>
              <a:gd name="connsiteX9" fmla="*/ 1535999 w 9376632"/>
              <a:gd name="connsiteY9" fmla="*/ 13479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76632" h="6858000">
                <a:moveTo>
                  <a:pt x="1691615" y="0"/>
                </a:moveTo>
                <a:lnTo>
                  <a:pt x="7685017" y="0"/>
                </a:lnTo>
                <a:lnTo>
                  <a:pt x="7840634" y="134799"/>
                </a:lnTo>
                <a:cubicBezTo>
                  <a:pt x="8784230" y="992423"/>
                  <a:pt x="9376632" y="2229618"/>
                  <a:pt x="9376632" y="3605175"/>
                </a:cubicBezTo>
                <a:cubicBezTo>
                  <a:pt x="9376632" y="4818903"/>
                  <a:pt x="8915419" y="5924908"/>
                  <a:pt x="8158692" y="6757493"/>
                </a:cubicBezTo>
                <a:lnTo>
                  <a:pt x="8062868" y="6858000"/>
                </a:lnTo>
                <a:lnTo>
                  <a:pt x="1313765" y="6858000"/>
                </a:lnTo>
                <a:lnTo>
                  <a:pt x="1217940" y="6757493"/>
                </a:lnTo>
                <a:cubicBezTo>
                  <a:pt x="461213" y="5924908"/>
                  <a:pt x="0" y="4818903"/>
                  <a:pt x="0" y="3605175"/>
                </a:cubicBezTo>
                <a:cubicBezTo>
                  <a:pt x="0" y="2229618"/>
                  <a:pt x="592403" y="992423"/>
                  <a:pt x="1535999" y="134799"/>
                </a:cubicBezTo>
                <a:close/>
              </a:path>
            </a:pathLst>
          </a:cu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D76D63AC-0421-45EC-B383-E79A61A78C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6937"/>
            <a:chExt cx="9772765" cy="6858000"/>
          </a:xfrm>
          <a:solidFill>
            <a:schemeClr val="bg1">
              <a:alpha val="30000"/>
            </a:schemeClr>
          </a:solidFill>
        </p:grpSpPr>
        <p:sp>
          <p:nvSpPr>
            <p:cNvPr id="5" name="Freeform: Shape 14">
              <a:extLst>
                <a:ext uri="{FF2B5EF4-FFF2-40B4-BE49-F238E27FC236}">
                  <a16:creationId xmlns:a16="http://schemas.microsoft.com/office/drawing/2014/main" id="{B997A32E-7032-4107-9C8B-99DB59EDD5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Shape 15">
              <a:extLst>
                <a:ext uri="{FF2B5EF4-FFF2-40B4-BE49-F238E27FC236}">
                  <a16:creationId xmlns:a16="http://schemas.microsoft.com/office/drawing/2014/main" id="{943BB27F-1470-42CA-91FF-D94BC691C8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16">
              <a:extLst>
                <a:ext uri="{FF2B5EF4-FFF2-40B4-BE49-F238E27FC236}">
                  <a16:creationId xmlns:a16="http://schemas.microsoft.com/office/drawing/2014/main" id="{E997B002-17FD-47B3-A06A-76802FE15C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Shape 17">
              <a:extLst>
                <a:ext uri="{FF2B5EF4-FFF2-40B4-BE49-F238E27FC236}">
                  <a16:creationId xmlns:a16="http://schemas.microsoft.com/office/drawing/2014/main" id="{E401EA35-9D2E-43B7-860F-EBB8A6C3E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F8C44827-3D81-4FF9-B4A5-5650D1B20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9">
              <a:extLst>
                <a:ext uri="{FF2B5EF4-FFF2-40B4-BE49-F238E27FC236}">
                  <a16:creationId xmlns:a16="http://schemas.microsoft.com/office/drawing/2014/main" id="{F613D97F-F6DF-4D32-AD91-209A80E7A2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1" name="Freeform: Shape 20">
              <a:extLst>
                <a:ext uri="{FF2B5EF4-FFF2-40B4-BE49-F238E27FC236}">
                  <a16:creationId xmlns:a16="http://schemas.microsoft.com/office/drawing/2014/main" id="{82B0ED5C-927D-4C5F-8F27-1B403820B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2" name="Title 1">
            <a:extLst>
              <a:ext uri="{FF2B5EF4-FFF2-40B4-BE49-F238E27FC236}">
                <a16:creationId xmlns:a16="http://schemas.microsoft.com/office/drawing/2014/main" id="{37B9BD0B-0A10-C260-76E7-2B2BEABF5CB5}"/>
              </a:ext>
            </a:extLst>
          </p:cNvPr>
          <p:cNvSpPr>
            <a:spLocks noGrp="1"/>
          </p:cNvSpPr>
          <p:nvPr>
            <p:ph type="title"/>
          </p:nvPr>
        </p:nvSpPr>
        <p:spPr>
          <a:xfrm>
            <a:off x="443345" y="443346"/>
            <a:ext cx="11388437" cy="2770910"/>
          </a:xfrm>
        </p:spPr>
        <p:txBody>
          <a:bodyPr vert="horz" lIns="91440" tIns="45720" rIns="91440" bIns="45720" rtlCol="0" anchor="b">
            <a:normAutofit/>
          </a:bodyPr>
          <a:lstStyle/>
          <a:p>
            <a:pPr marL="0" marR="0" algn="ctr">
              <a:spcBef>
                <a:spcPts val="0"/>
              </a:spcBef>
              <a:spcAft>
                <a:spcPts val="0"/>
              </a:spcAft>
            </a:pPr>
            <a:r>
              <a:rPr lang="en-US" sz="4800" b="1" cap="all" dirty="0">
                <a:solidFill>
                  <a:srgbClr val="000000"/>
                </a:solidFill>
                <a:effectLst/>
                <a:latin typeface="Times New Roman" panose="02020603050405020304" pitchFamily="18" charset="0"/>
                <a:ea typeface="Times New Roman" panose="02020603050405020304" pitchFamily="18" charset="0"/>
              </a:rPr>
              <a:t>ACCOMPLISHING THE ASSIGNED MISSION OF </a:t>
            </a:r>
            <a:r>
              <a:rPr lang="en-US" sz="4800" dirty="0">
                <a:latin typeface="Times New Roman" panose="02020603050405020304" pitchFamily="18" charset="0"/>
                <a:ea typeface="Times New Roman" panose="02020603050405020304" pitchFamily="18" charset="0"/>
              </a:rPr>
              <a:t> </a:t>
            </a:r>
            <a:r>
              <a:rPr lang="en-US" sz="4800" b="1" cap="all" dirty="0">
                <a:solidFill>
                  <a:srgbClr val="000000"/>
                </a:solidFill>
                <a:effectLst/>
                <a:latin typeface="Times New Roman" panose="02020603050405020304" pitchFamily="18" charset="0"/>
                <a:ea typeface="Times New Roman" panose="02020603050405020304" pitchFamily="18" charset="0"/>
              </a:rPr>
              <a:t>THE CHURCH</a:t>
            </a:r>
            <a:br>
              <a:rPr lang="en-US" sz="5400" b="1" cap="all" dirty="0">
                <a:solidFill>
                  <a:srgbClr val="000000"/>
                </a:solidFill>
                <a:effectLst/>
                <a:latin typeface="Times New Roman" panose="02020603050405020304" pitchFamily="18" charset="0"/>
                <a:ea typeface="Times New Roman" panose="02020603050405020304" pitchFamily="18" charset="0"/>
              </a:rPr>
            </a:br>
            <a:endParaRPr lang="en-US" sz="5200" kern="1200" dirty="0">
              <a:solidFill>
                <a:schemeClr val="tx2"/>
              </a:solidFill>
              <a:latin typeface="+mj-lt"/>
              <a:ea typeface="+mj-ea"/>
              <a:cs typeface="+mj-cs"/>
            </a:endParaRPr>
          </a:p>
        </p:txBody>
      </p:sp>
      <p:sp>
        <p:nvSpPr>
          <p:cNvPr id="3" name="Text Placeholder 2">
            <a:extLst>
              <a:ext uri="{FF2B5EF4-FFF2-40B4-BE49-F238E27FC236}">
                <a16:creationId xmlns:a16="http://schemas.microsoft.com/office/drawing/2014/main" id="{B759E4A5-7742-9348-E684-73DB7D75BA32}"/>
              </a:ext>
            </a:extLst>
          </p:cNvPr>
          <p:cNvSpPr>
            <a:spLocks noGrp="1"/>
          </p:cNvSpPr>
          <p:nvPr>
            <p:ph type="body" idx="1"/>
          </p:nvPr>
        </p:nvSpPr>
        <p:spPr>
          <a:xfrm>
            <a:off x="651164" y="3442112"/>
            <a:ext cx="11180618" cy="2321379"/>
          </a:xfrm>
        </p:spPr>
        <p:txBody>
          <a:bodyPr vert="horz" lIns="91440" tIns="45720" rIns="91440" bIns="45720" rtlCol="0">
            <a:normAutofit/>
          </a:bodyPr>
          <a:lstStyle/>
          <a:p>
            <a:pPr algn="ctr"/>
            <a:endParaRPr lang="en-US" sz="2400" kern="1200" dirty="0">
              <a:solidFill>
                <a:schemeClr val="accent1">
                  <a:lumMod val="75000"/>
                </a:schemeClr>
              </a:solidFill>
              <a:latin typeface="+mn-lt"/>
              <a:ea typeface="+mn-ea"/>
              <a:cs typeface="+mn-cs"/>
            </a:endParaRPr>
          </a:p>
          <a:p>
            <a:pPr algn="ctr"/>
            <a:r>
              <a:rPr lang="en-US" sz="5400" b="1" cap="all" dirty="0">
                <a:solidFill>
                  <a:schemeClr val="accent1">
                    <a:lumMod val="75000"/>
                  </a:schemeClr>
                </a:solidFill>
                <a:effectLst/>
                <a:latin typeface="Times New Roman" panose="02020603050405020304" pitchFamily="18" charset="0"/>
                <a:ea typeface="Times New Roman" panose="02020603050405020304" pitchFamily="18" charset="0"/>
              </a:rPr>
              <a:t>ONE MESSAGE MANY CULTURES</a:t>
            </a:r>
            <a:endParaRPr lang="en-US" sz="5400" b="1" dirty="0">
              <a:solidFill>
                <a:schemeClr val="accent1">
                  <a:lumMod val="75000"/>
                </a:schemeClr>
              </a:solidFill>
              <a:effectLst/>
              <a:latin typeface="Times New Roman" panose="02020603050405020304" pitchFamily="18" charset="0"/>
              <a:ea typeface="Times New Roman" panose="02020603050405020304" pitchFamily="18" charset="0"/>
            </a:endParaRPr>
          </a:p>
          <a:p>
            <a:pPr algn="ctr"/>
            <a:endParaRPr lang="en-US" sz="2400" kern="1200" dirty="0">
              <a:solidFill>
                <a:schemeClr val="tx2"/>
              </a:solidFill>
              <a:latin typeface="+mn-lt"/>
              <a:ea typeface="+mn-ea"/>
              <a:cs typeface="+mn-cs"/>
            </a:endParaRPr>
          </a:p>
        </p:txBody>
      </p:sp>
      <p:grpSp>
        <p:nvGrpSpPr>
          <p:cNvPr id="13" name="Group 22">
            <a:extLst>
              <a:ext uri="{FF2B5EF4-FFF2-40B4-BE49-F238E27FC236}">
                <a16:creationId xmlns:a16="http://schemas.microsoft.com/office/drawing/2014/main" id="{87F87F1B-42BA-4AC7-A4E2-41544DDB2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4155"/>
            <a:ext cx="2514948" cy="2174333"/>
            <a:chOff x="-305" y="-4155"/>
            <a:chExt cx="2514948" cy="2174333"/>
          </a:xfrm>
        </p:grpSpPr>
        <p:sp>
          <p:nvSpPr>
            <p:cNvPr id="28" name="Freeform: Shape 23">
              <a:extLst>
                <a:ext uri="{FF2B5EF4-FFF2-40B4-BE49-F238E27FC236}">
                  <a16:creationId xmlns:a16="http://schemas.microsoft.com/office/drawing/2014/main" id="{68B53067-4E48-4E71-A6A9-A8CAABAFB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06D1A0D3-4BB8-41D9-9CE7-2884C83F44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81E20F06-3B09-4B89-A36B-AB8BFBCCA5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7" name="Freeform: Shape 26">
              <a:extLst>
                <a:ext uri="{FF2B5EF4-FFF2-40B4-BE49-F238E27FC236}">
                  <a16:creationId xmlns:a16="http://schemas.microsoft.com/office/drawing/2014/main" id="{DAE6C3D7-7D5B-4926-877D-45F117BB6B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9" name="Group 28">
            <a:extLst>
              <a:ext uri="{FF2B5EF4-FFF2-40B4-BE49-F238E27FC236}">
                <a16:creationId xmlns:a16="http://schemas.microsoft.com/office/drawing/2014/main" id="{967346A5-7569-4F15-AB5D-BE3DADF192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685727" y="4683666"/>
            <a:ext cx="2514948" cy="2174333"/>
            <a:chOff x="-305" y="-4155"/>
            <a:chExt cx="2514948" cy="2174333"/>
          </a:xfrm>
        </p:grpSpPr>
        <p:sp>
          <p:nvSpPr>
            <p:cNvPr id="30" name="Freeform: Shape 29">
              <a:extLst>
                <a:ext uri="{FF2B5EF4-FFF2-40B4-BE49-F238E27FC236}">
                  <a16:creationId xmlns:a16="http://schemas.microsoft.com/office/drawing/2014/main" id="{E1951533-A568-4765-AB1F-F71D9AFDE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A7214F52-4F3F-4C96-A62E-F1401D6C04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023146A1-291C-4FA0-AB5B-EB04D42398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3" name="Freeform: Shape 32">
              <a:extLst>
                <a:ext uri="{FF2B5EF4-FFF2-40B4-BE49-F238E27FC236}">
                  <a16:creationId xmlns:a16="http://schemas.microsoft.com/office/drawing/2014/main" id="{62977932-2B03-4899-8306-5002CEE68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0195687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DDB01-CD62-7C63-281E-09A68EA60F66}"/>
              </a:ext>
            </a:extLst>
          </p:cNvPr>
          <p:cNvSpPr>
            <a:spLocks noGrp="1"/>
          </p:cNvSpPr>
          <p:nvPr>
            <p:ph type="title"/>
          </p:nvPr>
        </p:nvSpPr>
        <p:spPr>
          <a:xfrm>
            <a:off x="838200" y="365126"/>
            <a:ext cx="10515600" cy="6350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AE6FF23-5AE1-223F-1D97-DF1E2D6F8E4F}"/>
              </a:ext>
            </a:extLst>
          </p:cNvPr>
          <p:cNvSpPr>
            <a:spLocks noGrp="1"/>
          </p:cNvSpPr>
          <p:nvPr>
            <p:ph idx="1"/>
          </p:nvPr>
        </p:nvSpPr>
        <p:spPr>
          <a:xfrm>
            <a:off x="200025" y="619126"/>
            <a:ext cx="11830050" cy="6003924"/>
          </a:xfrm>
        </p:spPr>
        <p:txBody>
          <a:bodyPr/>
          <a:lstStyle/>
          <a:p>
            <a:pPr marL="342900" marR="0" lvl="0" indent="-342900">
              <a:lnSpc>
                <a:spcPct val="107000"/>
              </a:lnSpc>
              <a:spcBef>
                <a:spcPts val="0"/>
              </a:spcBef>
              <a:spcAft>
                <a:spcPts val="0"/>
              </a:spcAft>
              <a:buFont typeface="Georgia" panose="02040502050405020303" pitchFamily="18" charset="0"/>
              <a:buChar char="-"/>
            </a:pPr>
            <a:r>
              <a:rPr lang="en-US" sz="5400" dirty="0">
                <a:effectLst/>
                <a:latin typeface="Times New Roman" panose="02020603050405020304" pitchFamily="18" charset="0"/>
                <a:ea typeface="Times New Roman" panose="02020603050405020304" pitchFamily="18" charset="0"/>
                <a:cs typeface="Times New Roman" panose="02020603050405020304" pitchFamily="18" charset="0"/>
              </a:rPr>
              <a:t>Not to introduce fear syndrome by frightening with current or future events.</a:t>
            </a:r>
            <a:endParaRPr lang="en-US" sz="54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indent="0">
              <a:lnSpc>
                <a:spcPct val="107000"/>
              </a:lnSpc>
              <a:spcBef>
                <a:spcPts val="0"/>
              </a:spcBef>
              <a:spcAft>
                <a:spcPts val="0"/>
              </a:spcAft>
              <a:buNone/>
            </a:pPr>
            <a:endParaRPr lang="en-US" sz="5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Georgia" panose="02040502050405020303" pitchFamily="18" charset="0"/>
              <a:buChar char="-"/>
            </a:pPr>
            <a:r>
              <a:rPr lang="en-US" sz="5400" dirty="0">
                <a:effectLst/>
                <a:latin typeface="Times New Roman" panose="02020603050405020304" pitchFamily="18" charset="0"/>
                <a:ea typeface="Times New Roman" panose="02020603050405020304" pitchFamily="18" charset="0"/>
                <a:cs typeface="Times New Roman" panose="02020603050405020304" pitchFamily="18" charset="0"/>
              </a:rPr>
              <a:t>Not to be loaded with excess baggage. – starting from Genesis and end with Revelation.</a:t>
            </a:r>
            <a:endParaRPr lang="en-US" sz="5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9448288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DDB01-CD62-7C63-281E-09A68EA60F66}"/>
              </a:ext>
            </a:extLst>
          </p:cNvPr>
          <p:cNvSpPr>
            <a:spLocks noGrp="1"/>
          </p:cNvSpPr>
          <p:nvPr>
            <p:ph type="title"/>
          </p:nvPr>
        </p:nvSpPr>
        <p:spPr>
          <a:xfrm>
            <a:off x="0" y="1"/>
            <a:ext cx="6200775" cy="681036"/>
          </a:xfrm>
          <a:solidFill>
            <a:schemeClr val="accent4">
              <a:lumMod val="60000"/>
              <a:lumOff val="40000"/>
            </a:schemeClr>
          </a:solidFill>
        </p:spPr>
        <p:txBody>
          <a:bodyPr>
            <a:normAutofit fontScale="90000"/>
          </a:bodyPr>
          <a:lstStyle/>
          <a:p>
            <a:br>
              <a:rPr lang="en-US" sz="5300" b="1"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5300" b="1" dirty="0">
                <a:effectLst/>
                <a:latin typeface="Times New Roman" panose="02020603050405020304" pitchFamily="18" charset="0"/>
                <a:ea typeface="Times New Roman" panose="02020603050405020304" pitchFamily="18" charset="0"/>
                <a:cs typeface="Times New Roman" panose="02020603050405020304" pitchFamily="18" charset="0"/>
              </a:rPr>
              <a:t>  4.	Offering the Cure</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EAE6FF23-5AE1-223F-1D97-DF1E2D6F8E4F}"/>
              </a:ext>
            </a:extLst>
          </p:cNvPr>
          <p:cNvSpPr>
            <a:spLocks noGrp="1"/>
          </p:cNvSpPr>
          <p:nvPr>
            <p:ph idx="1"/>
          </p:nvPr>
        </p:nvSpPr>
        <p:spPr>
          <a:xfrm>
            <a:off x="157163" y="914400"/>
            <a:ext cx="11858625" cy="5672138"/>
          </a:xfrm>
        </p:spPr>
        <p:txBody>
          <a:bodyPr/>
          <a:lstStyle/>
          <a:p>
            <a:r>
              <a:rPr lang="en-US" sz="4000" b="1" dirty="0">
                <a:effectLst/>
                <a:latin typeface="Times New Roman" panose="02020603050405020304" pitchFamily="18" charset="0"/>
                <a:ea typeface="Times New Roman" panose="02020603050405020304" pitchFamily="18" charset="0"/>
                <a:cs typeface="Times New Roman" panose="02020603050405020304" pitchFamily="18" charset="0"/>
              </a:rPr>
              <a:t>John 4:10 – </a:t>
            </a:r>
            <a:r>
              <a:rPr lang="en-US" sz="4000" b="1"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40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Jesus answered and said unto her, If thou </a:t>
            </a:r>
            <a:r>
              <a:rPr lang="en-US" sz="40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knewest</a:t>
            </a:r>
            <a:r>
              <a:rPr lang="en-US" sz="40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the gift of God, and who it is that saith to thee, Give me to drink; thou </a:t>
            </a:r>
            <a:r>
              <a:rPr lang="en-US" sz="40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wouldest</a:t>
            </a:r>
            <a:r>
              <a:rPr lang="en-US" sz="40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have asked of him, and he would have given thee </a:t>
            </a:r>
            <a:r>
              <a:rPr lang="en-US" sz="4000" i="1" dirty="0">
                <a:solidFill>
                  <a:srgbClr val="000000"/>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living water</a:t>
            </a:r>
            <a:r>
              <a:rPr lang="en-US" sz="40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4000" i="1"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dirty="0"/>
              <a:t>	</a:t>
            </a:r>
            <a:r>
              <a:rPr lang="en-US" sz="4800" dirty="0">
                <a:solidFill>
                  <a:srgbClr val="C00000"/>
                </a:solidFill>
              </a:rPr>
              <a:t>-	</a:t>
            </a:r>
            <a:r>
              <a:rPr lang="en-US" sz="360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At the </a:t>
            </a:r>
            <a:r>
              <a:rPr lang="en-US" sz="3600" u="sng"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correct time </a:t>
            </a:r>
            <a:r>
              <a:rPr lang="en-US" sz="360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Jesus offered the living water.</a:t>
            </a:r>
            <a:endParaRPr lang="en-US" sz="360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indent="0">
              <a:lnSpc>
                <a:spcPct val="107000"/>
              </a:lnSpc>
              <a:spcBef>
                <a:spcPts val="0"/>
              </a:spcBef>
              <a:spcAft>
                <a:spcPts val="0"/>
              </a:spcAft>
              <a:buNone/>
            </a:pPr>
            <a:endParaRPr lang="en-US" sz="3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pPr>
            <a:r>
              <a:rPr lang="en-US" sz="360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	Using the first </a:t>
            </a:r>
            <a:r>
              <a:rPr lang="en-US" sz="3600" u="sng"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opportunity</a:t>
            </a:r>
            <a:r>
              <a:rPr lang="en-US" sz="360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to offer the cure.</a:t>
            </a:r>
            <a:endParaRPr lang="en-US" sz="360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1946514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DDB01-CD62-7C63-281E-09A68EA60F66}"/>
              </a:ext>
            </a:extLst>
          </p:cNvPr>
          <p:cNvSpPr>
            <a:spLocks noGrp="1"/>
          </p:cNvSpPr>
          <p:nvPr>
            <p:ph type="title"/>
          </p:nvPr>
        </p:nvSpPr>
        <p:spPr>
          <a:xfrm>
            <a:off x="0" y="114301"/>
            <a:ext cx="12192000" cy="671512"/>
          </a:xfrm>
          <a:solidFill>
            <a:schemeClr val="accent4">
              <a:lumMod val="60000"/>
              <a:lumOff val="40000"/>
            </a:schemeClr>
          </a:solidFill>
        </p:spPr>
        <p:txBody>
          <a:bodyPr>
            <a:normAutofit fontScale="90000"/>
          </a:bodyPr>
          <a:lstStyle/>
          <a:p>
            <a:pPr algn="ctr"/>
            <a:r>
              <a:rPr lang="en-US" sz="4000" b="1" dirty="0">
                <a:effectLst/>
                <a:latin typeface="Times New Roman" panose="02020603050405020304" pitchFamily="18" charset="0"/>
                <a:ea typeface="Times New Roman" panose="02020603050405020304" pitchFamily="18" charset="0"/>
              </a:rPr>
              <a:t>5. Confirmation and the Establishment of the Relationship</a:t>
            </a:r>
            <a:r>
              <a:rPr lang="en-US" sz="4000" dirty="0">
                <a:effectLst/>
              </a:rPr>
              <a:t> </a:t>
            </a:r>
            <a:endParaRPr lang="en-US" sz="4000" dirty="0"/>
          </a:p>
        </p:txBody>
      </p:sp>
      <p:sp>
        <p:nvSpPr>
          <p:cNvPr id="3" name="Content Placeholder 2">
            <a:extLst>
              <a:ext uri="{FF2B5EF4-FFF2-40B4-BE49-F238E27FC236}">
                <a16:creationId xmlns:a16="http://schemas.microsoft.com/office/drawing/2014/main" id="{EAE6FF23-5AE1-223F-1D97-DF1E2D6F8E4F}"/>
              </a:ext>
            </a:extLst>
          </p:cNvPr>
          <p:cNvSpPr>
            <a:spLocks noGrp="1"/>
          </p:cNvSpPr>
          <p:nvPr>
            <p:ph idx="1"/>
          </p:nvPr>
        </p:nvSpPr>
        <p:spPr>
          <a:xfrm>
            <a:off x="157163" y="985838"/>
            <a:ext cx="11872912" cy="5643562"/>
          </a:xfrm>
        </p:spPr>
        <p:txBody>
          <a:bodyPr>
            <a:normAutofit fontScale="92500"/>
          </a:bodyPr>
          <a:lstStyle/>
          <a:p>
            <a:r>
              <a:rPr lang="en-US" sz="4000" b="1" u="sng" dirty="0">
                <a:effectLst/>
                <a:latin typeface="Times New Roman" panose="02020603050405020304" pitchFamily="18" charset="0"/>
                <a:ea typeface="Times New Roman" panose="02020603050405020304" pitchFamily="18" charset="0"/>
              </a:rPr>
              <a:t>Proving the Gospel power.</a:t>
            </a:r>
            <a:r>
              <a:rPr lang="en-US" sz="4000" b="1" u="sng" dirty="0">
                <a:effectLst/>
              </a:rPr>
              <a:t> </a:t>
            </a:r>
          </a:p>
          <a:p>
            <a:pPr marL="0" indent="0" algn="l">
              <a:buNone/>
            </a:pPr>
            <a:r>
              <a:rPr lang="en-US" sz="3600" b="0" i="1" u="none" strike="noStrike" dirty="0">
                <a:solidFill>
                  <a:srgbClr val="000000"/>
                </a:solidFill>
                <a:effectLst/>
                <a:latin typeface="system-ui"/>
              </a:rPr>
              <a:t>“And I, brethren, when I came to you, came not with excellency of speech or of wisdom, declaring unto you the testimony of God.</a:t>
            </a:r>
          </a:p>
          <a:p>
            <a:pPr marL="0" indent="0" algn="l">
              <a:buNone/>
            </a:pPr>
            <a:r>
              <a:rPr lang="en-US" sz="3600" b="1" i="1" u="none" strike="noStrike" baseline="30000" dirty="0">
                <a:solidFill>
                  <a:srgbClr val="000000"/>
                </a:solidFill>
                <a:effectLst/>
                <a:latin typeface="system-ui"/>
              </a:rPr>
              <a:t>2 </a:t>
            </a:r>
            <a:r>
              <a:rPr lang="en-US" sz="3600" b="0" i="1" u="none" strike="noStrike" dirty="0">
                <a:solidFill>
                  <a:srgbClr val="000000"/>
                </a:solidFill>
                <a:effectLst/>
                <a:latin typeface="system-ui"/>
              </a:rPr>
              <a:t>For I determined not to know any thing among you, save Jesus Christ, and him crucified.</a:t>
            </a:r>
          </a:p>
          <a:p>
            <a:pPr marL="0" indent="0" algn="l">
              <a:buNone/>
            </a:pPr>
            <a:r>
              <a:rPr lang="en-US" sz="3600" b="1" i="1" u="none" strike="noStrike" baseline="30000" dirty="0">
                <a:solidFill>
                  <a:srgbClr val="000000"/>
                </a:solidFill>
                <a:effectLst/>
                <a:latin typeface="system-ui"/>
              </a:rPr>
              <a:t>3 </a:t>
            </a:r>
            <a:r>
              <a:rPr lang="en-US" sz="3600" b="0" i="1" u="none" strike="noStrike" dirty="0">
                <a:solidFill>
                  <a:srgbClr val="000000"/>
                </a:solidFill>
                <a:effectLst/>
                <a:latin typeface="system-ui"/>
              </a:rPr>
              <a:t>And I was with you in weakness, and in fear, and in much trembling.</a:t>
            </a:r>
          </a:p>
          <a:p>
            <a:pPr marL="0" indent="0" algn="l">
              <a:buNone/>
            </a:pPr>
            <a:r>
              <a:rPr lang="en-US" sz="3600" b="1" i="1" u="none" strike="noStrike" baseline="30000" dirty="0">
                <a:solidFill>
                  <a:srgbClr val="000000"/>
                </a:solidFill>
                <a:effectLst/>
                <a:latin typeface="system-ui"/>
              </a:rPr>
              <a:t>4 </a:t>
            </a:r>
            <a:r>
              <a:rPr lang="en-US" sz="3600" b="0" i="1" u="none" strike="noStrike" dirty="0">
                <a:solidFill>
                  <a:srgbClr val="000000"/>
                </a:solidFill>
                <a:effectLst/>
                <a:latin typeface="system-ui"/>
              </a:rPr>
              <a:t>And my speech and my preaching was not with enticing words of man's wisdom, but in demonstration of the Spirit and of power:”</a:t>
            </a:r>
          </a:p>
          <a:p>
            <a:pPr marL="0" indent="0" algn="r">
              <a:buNone/>
            </a:pPr>
            <a:r>
              <a:rPr lang="en-US" sz="3500" dirty="0">
                <a:solidFill>
                  <a:schemeClr val="tx2"/>
                </a:solidFill>
              </a:rPr>
              <a:t>- 1 Corinthians 2 : 1 - 4</a:t>
            </a:r>
          </a:p>
        </p:txBody>
      </p:sp>
    </p:spTree>
    <p:extLst>
      <p:ext uri="{BB962C8B-B14F-4D97-AF65-F5344CB8AC3E}">
        <p14:creationId xmlns:p14="http://schemas.microsoft.com/office/powerpoint/2010/main" val="31195381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86ECB-06B9-4128-49EE-CFD136EC7BBF}"/>
              </a:ext>
            </a:extLst>
          </p:cNvPr>
          <p:cNvSpPr>
            <a:spLocks noGrp="1"/>
          </p:cNvSpPr>
          <p:nvPr>
            <p:ph type="title"/>
          </p:nvPr>
        </p:nvSpPr>
        <p:spPr>
          <a:xfrm>
            <a:off x="0" y="1"/>
            <a:ext cx="12192000" cy="681036"/>
          </a:xfrm>
        </p:spPr>
        <p:txBody>
          <a:bodyPr>
            <a:normAutofit fontScale="90000"/>
          </a:bodyPr>
          <a:lstStyle/>
          <a:p>
            <a:br>
              <a:rPr lang="en-US"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Using the diversified Spiritual Gifts.</a:t>
            </a:r>
            <a:br>
              <a:rPr lang="en-US" sz="1800" dirty="0">
                <a:effectLst/>
                <a:latin typeface="Calibri" panose="020F05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AB2DDE0-945D-E9CE-0E14-E8DCC084CA71}"/>
              </a:ext>
            </a:extLst>
          </p:cNvPr>
          <p:cNvSpPr>
            <a:spLocks noGrp="1"/>
          </p:cNvSpPr>
          <p:nvPr>
            <p:ph idx="1"/>
          </p:nvPr>
        </p:nvSpPr>
        <p:spPr>
          <a:xfrm>
            <a:off x="-1" y="914400"/>
            <a:ext cx="12191999" cy="5943599"/>
          </a:xfrm>
        </p:spPr>
        <p:txBody>
          <a:bodyPr>
            <a:normAutofit fontScale="77500" lnSpcReduction="20000"/>
          </a:bodyPr>
          <a:lstStyle/>
          <a:p>
            <a:r>
              <a:rPr lang="en-US" sz="4400" u="sng" kern="1800" dirty="0">
                <a:effectLst/>
                <a:latin typeface="Times New Roman" panose="02020603050405020304" pitchFamily="18" charset="0"/>
                <a:ea typeface="Times New Roman" panose="02020603050405020304" pitchFamily="18" charset="0"/>
                <a:cs typeface="Times New Roman" panose="02020603050405020304" pitchFamily="18" charset="0"/>
              </a:rPr>
              <a:t>1 Corinthians 12:4-8</a:t>
            </a:r>
          </a:p>
          <a:p>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ts val="2040"/>
              </a:lnSpc>
              <a:spcBef>
                <a:spcPts val="0"/>
              </a:spcBef>
              <a:spcAft>
                <a:spcPts val="800"/>
              </a:spcAft>
              <a:buNone/>
            </a:pPr>
            <a:r>
              <a:rPr lang="en-US" sz="1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i="1" dirty="0">
                <a:effectLst/>
                <a:latin typeface="Times New Roman" panose="02020603050405020304" pitchFamily="18" charset="0"/>
                <a:ea typeface="Times New Roman" panose="02020603050405020304" pitchFamily="18" charset="0"/>
                <a:cs typeface="Times New Roman" panose="02020603050405020304" pitchFamily="18" charset="0"/>
              </a:rPr>
              <a:t>"Now there are diversities of gifts, but the same </a:t>
            </a:r>
          </a:p>
          <a:p>
            <a:pPr marL="0" marR="0" indent="0">
              <a:lnSpc>
                <a:spcPts val="2040"/>
              </a:lnSpc>
              <a:spcBef>
                <a:spcPts val="0"/>
              </a:spcBef>
              <a:spcAft>
                <a:spcPts val="800"/>
              </a:spcAft>
              <a:buNone/>
            </a:pPr>
            <a:endParaRPr lang="en-US" sz="4400" i="1"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nSpc>
                <a:spcPts val="2040"/>
              </a:lnSpc>
              <a:spcBef>
                <a:spcPts val="0"/>
              </a:spcBef>
              <a:spcAft>
                <a:spcPts val="800"/>
              </a:spcAft>
              <a:buNone/>
            </a:pPr>
            <a:r>
              <a:rPr lang="en-US" sz="4400" i="1" dirty="0">
                <a:effectLst/>
                <a:latin typeface="Times New Roman" panose="02020603050405020304" pitchFamily="18" charset="0"/>
                <a:ea typeface="Times New Roman" panose="02020603050405020304" pitchFamily="18" charset="0"/>
                <a:cs typeface="Times New Roman" panose="02020603050405020304" pitchFamily="18" charset="0"/>
              </a:rPr>
              <a:t>Spirit</a:t>
            </a:r>
            <a:r>
              <a:rPr lang="en-US" sz="4400" dirty="0">
                <a:latin typeface="Calibri" panose="020F0502020204030204" pitchFamily="34" charset="0"/>
                <a:ea typeface="Times New Roman" panose="02020603050405020304" pitchFamily="18" charset="0"/>
                <a:cs typeface="Times New Roman" panose="02020603050405020304" pitchFamily="18" charset="0"/>
              </a:rPr>
              <a:t> </a:t>
            </a:r>
            <a:r>
              <a:rPr lang="en-US" sz="4400" i="1" dirty="0">
                <a:effectLst/>
                <a:latin typeface="Times New Roman" panose="02020603050405020304" pitchFamily="18" charset="0"/>
                <a:ea typeface="Times New Roman" panose="02020603050405020304" pitchFamily="18" charset="0"/>
                <a:cs typeface="Times New Roman" panose="02020603050405020304" pitchFamily="18" charset="0"/>
              </a:rPr>
              <a:t>And there are differences of administrations, </a:t>
            </a:r>
          </a:p>
          <a:p>
            <a:pPr marL="0" marR="0" indent="0">
              <a:lnSpc>
                <a:spcPts val="2040"/>
              </a:lnSpc>
              <a:spcBef>
                <a:spcPts val="0"/>
              </a:spcBef>
              <a:spcAft>
                <a:spcPts val="800"/>
              </a:spcAft>
              <a:buNone/>
            </a:pPr>
            <a:endParaRPr lang="en-US" sz="4400" i="1"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nSpc>
                <a:spcPts val="2040"/>
              </a:lnSpc>
              <a:spcBef>
                <a:spcPts val="0"/>
              </a:spcBef>
              <a:spcAft>
                <a:spcPts val="800"/>
              </a:spcAft>
              <a:buNone/>
            </a:pPr>
            <a:r>
              <a:rPr lang="en-US" sz="4400" i="1" dirty="0">
                <a:effectLst/>
                <a:latin typeface="Times New Roman" panose="02020603050405020304" pitchFamily="18" charset="0"/>
                <a:ea typeface="Times New Roman" panose="02020603050405020304" pitchFamily="18" charset="0"/>
                <a:cs typeface="Times New Roman" panose="02020603050405020304" pitchFamily="18" charset="0"/>
              </a:rPr>
              <a:t>but the same Lord.</a:t>
            </a:r>
            <a:endParaRPr lang="en-US" sz="4400" dirty="0">
              <a:latin typeface="Calibri" panose="020F0502020204030204" pitchFamily="34" charset="0"/>
              <a:ea typeface="Times New Roman" panose="02020603050405020304" pitchFamily="18" charset="0"/>
              <a:cs typeface="Times New Roman" panose="02020603050405020304" pitchFamily="18" charset="0"/>
            </a:endParaRPr>
          </a:p>
          <a:p>
            <a:pPr marL="0" marR="0" indent="0">
              <a:lnSpc>
                <a:spcPts val="2040"/>
              </a:lnSpc>
              <a:spcBef>
                <a:spcPts val="0"/>
              </a:spcBef>
              <a:spcAft>
                <a:spcPts val="800"/>
              </a:spcAft>
              <a:buNone/>
            </a:pPr>
            <a:endParaRPr lang="en-US" sz="4400" i="1"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nSpc>
                <a:spcPts val="2040"/>
              </a:lnSpc>
              <a:spcBef>
                <a:spcPts val="0"/>
              </a:spcBef>
              <a:spcAft>
                <a:spcPts val="800"/>
              </a:spcAft>
              <a:buNone/>
            </a:pPr>
            <a:r>
              <a:rPr lang="en-US" sz="4400" i="1" dirty="0">
                <a:effectLst/>
                <a:latin typeface="Times New Roman" panose="02020603050405020304" pitchFamily="18" charset="0"/>
                <a:ea typeface="Times New Roman" panose="02020603050405020304" pitchFamily="18" charset="0"/>
                <a:cs typeface="Times New Roman" panose="02020603050405020304" pitchFamily="18" charset="0"/>
              </a:rPr>
              <a:t>And there are diversities of operations, but it is the </a:t>
            </a:r>
          </a:p>
          <a:p>
            <a:pPr marL="0" marR="0" indent="0">
              <a:lnSpc>
                <a:spcPts val="2040"/>
              </a:lnSpc>
              <a:spcBef>
                <a:spcPts val="0"/>
              </a:spcBef>
              <a:spcAft>
                <a:spcPts val="800"/>
              </a:spcAft>
              <a:buNone/>
            </a:pPr>
            <a:endParaRPr lang="en-US" sz="4400" i="1"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nSpc>
                <a:spcPts val="2040"/>
              </a:lnSpc>
              <a:spcBef>
                <a:spcPts val="0"/>
              </a:spcBef>
              <a:spcAft>
                <a:spcPts val="800"/>
              </a:spcAft>
              <a:buNone/>
            </a:pPr>
            <a:r>
              <a:rPr lang="en-US" sz="4400" i="1" dirty="0">
                <a:effectLst/>
                <a:latin typeface="Times New Roman" panose="02020603050405020304" pitchFamily="18" charset="0"/>
                <a:ea typeface="Times New Roman" panose="02020603050405020304" pitchFamily="18" charset="0"/>
                <a:cs typeface="Times New Roman" panose="02020603050405020304" pitchFamily="18" charset="0"/>
              </a:rPr>
              <a:t>same God which worketh all in all.</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0">
              <a:lnSpc>
                <a:spcPts val="2040"/>
              </a:lnSpc>
              <a:spcBef>
                <a:spcPts val="0"/>
              </a:spcBef>
              <a:spcAft>
                <a:spcPts val="800"/>
              </a:spcAft>
              <a:buNone/>
            </a:pPr>
            <a:endParaRPr lang="en-US" sz="4400" i="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0">
              <a:lnSpc>
                <a:spcPts val="2040"/>
              </a:lnSpc>
              <a:spcBef>
                <a:spcPts val="0"/>
              </a:spcBef>
              <a:spcAft>
                <a:spcPts val="800"/>
              </a:spcAft>
              <a:buNone/>
            </a:pPr>
            <a:r>
              <a:rPr lang="en-US" sz="4400" i="1" dirty="0">
                <a:effectLst/>
                <a:latin typeface="Times New Roman" panose="02020603050405020304" pitchFamily="18" charset="0"/>
                <a:ea typeface="Times New Roman" panose="02020603050405020304" pitchFamily="18" charset="0"/>
                <a:cs typeface="Times New Roman" panose="02020603050405020304" pitchFamily="18" charset="0"/>
              </a:rPr>
              <a:t>But the manifestation of the Spirit is given to every man to </a:t>
            </a:r>
          </a:p>
          <a:p>
            <a:pPr marL="457200" marR="0" indent="0">
              <a:lnSpc>
                <a:spcPts val="2040"/>
              </a:lnSpc>
              <a:spcBef>
                <a:spcPts val="0"/>
              </a:spcBef>
              <a:spcAft>
                <a:spcPts val="800"/>
              </a:spcAft>
              <a:buNone/>
            </a:pPr>
            <a:endParaRPr lang="en-US" sz="4400" i="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0">
              <a:lnSpc>
                <a:spcPts val="2040"/>
              </a:lnSpc>
              <a:spcBef>
                <a:spcPts val="0"/>
              </a:spcBef>
              <a:spcAft>
                <a:spcPts val="800"/>
              </a:spcAft>
              <a:buNone/>
            </a:pPr>
            <a:r>
              <a:rPr lang="en-US" sz="4400" i="1" dirty="0">
                <a:effectLst/>
                <a:latin typeface="Times New Roman" panose="02020603050405020304" pitchFamily="18" charset="0"/>
                <a:ea typeface="Times New Roman" panose="02020603050405020304" pitchFamily="18" charset="0"/>
                <a:cs typeface="Times New Roman" panose="02020603050405020304" pitchFamily="18" charset="0"/>
              </a:rPr>
              <a:t>profit </a:t>
            </a:r>
            <a:r>
              <a:rPr lang="en-US" sz="4400" i="1" dirty="0" err="1">
                <a:effectLst/>
                <a:latin typeface="Times New Roman" panose="02020603050405020304" pitchFamily="18" charset="0"/>
                <a:ea typeface="Times New Roman" panose="02020603050405020304" pitchFamily="18" charset="0"/>
                <a:cs typeface="Times New Roman" panose="02020603050405020304" pitchFamily="18" charset="0"/>
              </a:rPr>
              <a:t>withal.For</a:t>
            </a:r>
            <a:r>
              <a:rPr lang="en-US" sz="4400" i="1" dirty="0">
                <a:effectLst/>
                <a:latin typeface="Times New Roman" panose="02020603050405020304" pitchFamily="18" charset="0"/>
                <a:ea typeface="Times New Roman" panose="02020603050405020304" pitchFamily="18" charset="0"/>
                <a:cs typeface="Times New Roman" panose="02020603050405020304" pitchFamily="18" charset="0"/>
              </a:rPr>
              <a:t> to one is given by </a:t>
            </a:r>
            <a:r>
              <a:rPr lang="en-US" sz="4400" i="1"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the Spirit the word of wisdom; </a:t>
            </a:r>
          </a:p>
          <a:p>
            <a:pPr marL="457200" marR="0" indent="0">
              <a:lnSpc>
                <a:spcPts val="2040"/>
              </a:lnSpc>
              <a:spcBef>
                <a:spcPts val="0"/>
              </a:spcBef>
              <a:spcAft>
                <a:spcPts val="800"/>
              </a:spcAft>
              <a:buNone/>
            </a:pPr>
            <a:r>
              <a:rPr lang="en-US" sz="4400" i="1"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to another the word of knowledge by the same Spirit;"</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5499425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9B3B5-A990-B94A-81BA-2423E97E372B}"/>
              </a:ext>
            </a:extLst>
          </p:cNvPr>
          <p:cNvSpPr>
            <a:spLocks noGrp="1"/>
          </p:cNvSpPr>
          <p:nvPr>
            <p:ph type="title"/>
          </p:nvPr>
        </p:nvSpPr>
        <p:spPr>
          <a:xfrm>
            <a:off x="838200" y="365125"/>
            <a:ext cx="10515600" cy="9207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D506503-7CC5-2BF6-8D06-DB5AD6F6C793}"/>
              </a:ext>
            </a:extLst>
          </p:cNvPr>
          <p:cNvSpPr>
            <a:spLocks noGrp="1"/>
          </p:cNvSpPr>
          <p:nvPr>
            <p:ph idx="1"/>
          </p:nvPr>
        </p:nvSpPr>
        <p:spPr>
          <a:xfrm>
            <a:off x="838200" y="700088"/>
            <a:ext cx="10515600" cy="5476875"/>
          </a:xfrm>
          <a:noFill/>
        </p:spPr>
        <p:txBody>
          <a:bodyPr/>
          <a:lstStyle/>
          <a:p>
            <a:pPr marL="0" indent="0">
              <a:buNone/>
            </a:pPr>
            <a:endParaRPr lang="en-US" sz="80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a:buNone/>
            </a:pPr>
            <a:r>
              <a:rPr lang="en-US" sz="8000" b="1" dirty="0">
                <a:effectLst/>
                <a:latin typeface="Times New Roman" panose="02020603050405020304" pitchFamily="18" charset="0"/>
                <a:ea typeface="Times New Roman" panose="02020603050405020304" pitchFamily="18" charset="0"/>
                <a:cs typeface="Times New Roman" panose="02020603050405020304" pitchFamily="18" charset="0"/>
              </a:rPr>
              <a:t>APOSTLE  PAUL'S  MODULE</a:t>
            </a:r>
            <a:endParaRPr lang="en-US" sz="8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6975896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9B3B5-A990-B94A-81BA-2423E97E372B}"/>
              </a:ext>
            </a:extLst>
          </p:cNvPr>
          <p:cNvSpPr>
            <a:spLocks noGrp="1"/>
          </p:cNvSpPr>
          <p:nvPr>
            <p:ph type="title"/>
          </p:nvPr>
        </p:nvSpPr>
        <p:spPr/>
        <p:txBody>
          <a:bodyPr>
            <a:normAutofit/>
          </a:bodyPr>
          <a:lstStyle/>
          <a:p>
            <a:r>
              <a:rPr lang="en-US" sz="4000" dirty="0">
                <a:effectLst/>
                <a:latin typeface="Times New Roman" panose="02020603050405020304" pitchFamily="18" charset="0"/>
                <a:ea typeface="Times New Roman" panose="02020603050405020304" pitchFamily="18" charset="0"/>
              </a:rPr>
              <a:t>Jesus asserts in – </a:t>
            </a:r>
            <a:br>
              <a:rPr lang="en-US" sz="4000" dirty="0">
                <a:effectLst/>
                <a:latin typeface="Times New Roman" panose="02020603050405020304" pitchFamily="18" charset="0"/>
                <a:ea typeface="Times New Roman" panose="02020603050405020304" pitchFamily="18" charset="0"/>
              </a:rPr>
            </a:br>
            <a:r>
              <a:rPr lang="en-US" sz="4000" dirty="0">
                <a:effectLst/>
                <a:latin typeface="Times New Roman" panose="02020603050405020304" pitchFamily="18" charset="0"/>
                <a:ea typeface="Times New Roman" panose="02020603050405020304" pitchFamily="18" charset="0"/>
              </a:rPr>
              <a:t>			</a:t>
            </a:r>
            <a:r>
              <a:rPr lang="en-US" sz="4800" dirty="0">
                <a:effectLst/>
                <a:latin typeface="Times New Roman" panose="02020603050405020304" pitchFamily="18" charset="0"/>
                <a:ea typeface="Times New Roman" panose="02020603050405020304" pitchFamily="18" charset="0"/>
              </a:rPr>
              <a:t>Luke 4: 18 – 19 </a:t>
            </a:r>
            <a:endParaRPr lang="en-US" sz="8000" dirty="0"/>
          </a:p>
        </p:txBody>
      </p:sp>
      <p:sp>
        <p:nvSpPr>
          <p:cNvPr id="3" name="Content Placeholder 2">
            <a:extLst>
              <a:ext uri="{FF2B5EF4-FFF2-40B4-BE49-F238E27FC236}">
                <a16:creationId xmlns:a16="http://schemas.microsoft.com/office/drawing/2014/main" id="{2D506503-7CC5-2BF6-8D06-DB5AD6F6C793}"/>
              </a:ext>
            </a:extLst>
          </p:cNvPr>
          <p:cNvSpPr>
            <a:spLocks noGrp="1"/>
          </p:cNvSpPr>
          <p:nvPr>
            <p:ph idx="1"/>
          </p:nvPr>
        </p:nvSpPr>
        <p:spPr/>
        <p:txBody>
          <a:bodyPr/>
          <a:lstStyle/>
          <a:p>
            <a:pPr algn="l"/>
            <a:r>
              <a:rPr lang="en-US" sz="4000" b="1" i="0" u="none" strike="noStrike" baseline="30000" dirty="0">
                <a:solidFill>
                  <a:srgbClr val="000000"/>
                </a:solidFill>
                <a:effectLst/>
                <a:latin typeface="system-ui"/>
              </a:rPr>
              <a:t>18 </a:t>
            </a:r>
            <a:r>
              <a:rPr lang="en-US" sz="4000" b="0" i="0" u="none" strike="noStrike" dirty="0">
                <a:solidFill>
                  <a:srgbClr val="000000"/>
                </a:solidFill>
                <a:effectLst/>
                <a:latin typeface="system-ui"/>
              </a:rPr>
              <a:t>The Spirit of the Lord is upon me, because he hath anointed me to preach the gospel to the poor; he hath sent me to heal the brokenhearted, to preach deliverance to the captives, and recovering of sight to the blind, to set at liberty them that are bruised,</a:t>
            </a:r>
          </a:p>
          <a:p>
            <a:pPr algn="l"/>
            <a:r>
              <a:rPr lang="en-US" sz="4000" b="1" i="0" u="none" strike="noStrike" baseline="30000" dirty="0">
                <a:solidFill>
                  <a:srgbClr val="000000"/>
                </a:solidFill>
                <a:effectLst/>
                <a:latin typeface="system-ui"/>
              </a:rPr>
              <a:t>19 </a:t>
            </a:r>
            <a:r>
              <a:rPr lang="en-US" sz="4000" b="0" i="0" u="none" strike="noStrike" dirty="0">
                <a:solidFill>
                  <a:srgbClr val="000000"/>
                </a:solidFill>
                <a:effectLst/>
                <a:latin typeface="system-ui"/>
              </a:rPr>
              <a:t>To preach the acceptable year of the Lord.</a:t>
            </a:r>
          </a:p>
          <a:p>
            <a:endParaRPr lang="en-US" dirty="0"/>
          </a:p>
        </p:txBody>
      </p:sp>
    </p:spTree>
    <p:extLst>
      <p:ext uri="{BB962C8B-B14F-4D97-AF65-F5344CB8AC3E}">
        <p14:creationId xmlns:p14="http://schemas.microsoft.com/office/powerpoint/2010/main" val="25217783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9B3B5-A990-B94A-81BA-2423E97E372B}"/>
              </a:ext>
            </a:extLst>
          </p:cNvPr>
          <p:cNvSpPr>
            <a:spLocks noGrp="1"/>
          </p:cNvSpPr>
          <p:nvPr>
            <p:ph type="title"/>
          </p:nvPr>
        </p:nvSpPr>
        <p:spPr>
          <a:xfrm>
            <a:off x="838200" y="365125"/>
            <a:ext cx="10515600" cy="2435225"/>
          </a:xfrm>
        </p:spPr>
        <p:txBody>
          <a:bodyPr>
            <a:normAutofit fontScale="90000"/>
          </a:bodyPr>
          <a:lstStyle/>
          <a:p>
            <a:r>
              <a:rPr lang="en-US" sz="5300" dirty="0">
                <a:effectLst/>
                <a:latin typeface="Times New Roman" panose="02020603050405020304" pitchFamily="18" charset="0"/>
                <a:ea typeface="Times New Roman" panose="02020603050405020304" pitchFamily="18" charset="0"/>
                <a:cs typeface="Times New Roman" panose="02020603050405020304" pitchFamily="18" charset="0"/>
              </a:rPr>
              <a:t>Paul describes his own mission in terms of movement or, in other words, for the gentiles. </a:t>
            </a:r>
            <a:br>
              <a:rPr lang="en-US" sz="1800" dirty="0">
                <a:effectLst/>
                <a:latin typeface="Calibri" panose="020F05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2D506503-7CC5-2BF6-8D06-DB5AD6F6C793}"/>
              </a:ext>
            </a:extLst>
          </p:cNvPr>
          <p:cNvSpPr>
            <a:spLocks noGrp="1"/>
          </p:cNvSpPr>
          <p:nvPr>
            <p:ph idx="1"/>
          </p:nvPr>
        </p:nvSpPr>
        <p:spPr>
          <a:xfrm>
            <a:off x="100013" y="2557463"/>
            <a:ext cx="11944350" cy="4114800"/>
          </a:xfrm>
          <a:noFill/>
        </p:spPr>
        <p:txBody>
          <a:bodyPr>
            <a:normAutofit lnSpcReduction="10000"/>
          </a:bodyPr>
          <a:lstStyle/>
          <a:p>
            <a:pPr marL="0" indent="0">
              <a:buNone/>
            </a:pPr>
            <a:r>
              <a:rPr lang="en-US" sz="4400" b="0" i="1" u="none" strike="noStrike" dirty="0">
                <a:solidFill>
                  <a:srgbClr val="000000"/>
                </a:solidFill>
                <a:effectLst/>
                <a:latin typeface="Times New Roman" panose="02020603050405020304" pitchFamily="18" charset="0"/>
              </a:rPr>
              <a:t>Paul had prided himself upon his Pharisaical strictness; but after the revelation of Christ to him on the road to Damascus, the mission of the </a:t>
            </a:r>
            <a:r>
              <a:rPr lang="en-US" sz="4400" b="0" i="1" u="none" strike="noStrike" dirty="0" err="1">
                <a:solidFill>
                  <a:srgbClr val="000000"/>
                </a:solidFill>
                <a:effectLst/>
                <a:latin typeface="Times New Roman" panose="02020603050405020304" pitchFamily="18" charset="0"/>
              </a:rPr>
              <a:t>Saviour</a:t>
            </a:r>
            <a:r>
              <a:rPr lang="en-US" sz="4400" b="0" i="1" u="none" strike="noStrike" dirty="0">
                <a:solidFill>
                  <a:srgbClr val="000000"/>
                </a:solidFill>
                <a:effectLst/>
                <a:latin typeface="Times New Roman" panose="02020603050405020304" pitchFamily="18" charset="0"/>
              </a:rPr>
              <a:t>, and his own work in the conversion of the Gentiles, were plain to his mind; and he fully comprehended the difference between a living faith and a dead formalism.- </a:t>
            </a:r>
            <a:r>
              <a:rPr lang="en-US" sz="3200" b="1" i="1" u="none" strike="noStrike" dirty="0">
                <a:solidFill>
                  <a:srgbClr val="7F0000"/>
                </a:solidFill>
                <a:effectLst/>
                <a:latin typeface="Verdana" panose="020B0604030504040204" pitchFamily="34" charset="0"/>
              </a:rPr>
              <a:t>Sketches From The Life of Paul, p64</a:t>
            </a:r>
            <a:endParaRPr lang="en-US" sz="3200" b="1" i="0" u="none" strike="noStrike" dirty="0">
              <a:solidFill>
                <a:srgbClr val="7F0000"/>
              </a:solidFill>
              <a:effectLst/>
              <a:latin typeface="Verdana" panose="020B0604030504040204" pitchFamily="34" charset="0"/>
            </a:endParaRPr>
          </a:p>
          <a:p>
            <a:pPr marL="0" indent="0">
              <a:buNone/>
            </a:pPr>
            <a:endParaRPr lang="en-US" sz="4400" i="1" dirty="0"/>
          </a:p>
        </p:txBody>
      </p:sp>
    </p:spTree>
    <p:extLst>
      <p:ext uri="{BB962C8B-B14F-4D97-AF65-F5344CB8AC3E}">
        <p14:creationId xmlns:p14="http://schemas.microsoft.com/office/powerpoint/2010/main" val="33195985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9B3B5-A990-B94A-81BA-2423E97E372B}"/>
              </a:ext>
            </a:extLst>
          </p:cNvPr>
          <p:cNvSpPr>
            <a:spLocks noGrp="1"/>
          </p:cNvSpPr>
          <p:nvPr>
            <p:ph type="title"/>
          </p:nvPr>
        </p:nvSpPr>
        <p:spPr>
          <a:xfrm>
            <a:off x="0" y="1"/>
            <a:ext cx="12192000" cy="681036"/>
          </a:xfrm>
          <a:solidFill>
            <a:schemeClr val="accent4">
              <a:lumMod val="40000"/>
              <a:lumOff val="60000"/>
            </a:schemeClr>
          </a:solidFill>
        </p:spPr>
        <p:txBody>
          <a:bodyPr>
            <a:normAutofit fontScale="90000"/>
          </a:bodyPr>
          <a:lstStyle/>
          <a:p>
            <a:pPr algn="ctr"/>
            <a:br>
              <a:rPr lang="en-US" dirty="0">
                <a:latin typeface="Times New Roman" panose="02020603050405020304" pitchFamily="18" charset="0"/>
                <a:ea typeface="Times New Roman" panose="02020603050405020304" pitchFamily="18" charset="0"/>
                <a:cs typeface="Times New Roman" panose="02020603050405020304" pitchFamily="18" charset="0"/>
              </a:rPr>
            </a:br>
            <a:r>
              <a:rPr lang="en-US" dirty="0">
                <a:latin typeface="Times New Roman" panose="02020603050405020304" pitchFamily="18" charset="0"/>
                <a:ea typeface="Times New Roman" panose="02020603050405020304" pitchFamily="18" charset="0"/>
                <a:cs typeface="Times New Roman" panose="02020603050405020304" pitchFamily="18" charset="0"/>
              </a:rPr>
              <a:t>Apostolic Approach in terms of communication :</a:t>
            </a:r>
            <a:br>
              <a:rPr lang="en-US" dirty="0">
                <a:latin typeface="Calibri" panose="020F05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2D506503-7CC5-2BF6-8D06-DB5AD6F6C793}"/>
              </a:ext>
            </a:extLst>
          </p:cNvPr>
          <p:cNvSpPr>
            <a:spLocks noGrp="1"/>
          </p:cNvSpPr>
          <p:nvPr>
            <p:ph idx="1"/>
          </p:nvPr>
        </p:nvSpPr>
        <p:spPr>
          <a:xfrm>
            <a:off x="157163" y="800100"/>
            <a:ext cx="11887200" cy="5915025"/>
          </a:xfrm>
        </p:spPr>
        <p:txBody>
          <a:bodyPr/>
          <a:lstStyle/>
          <a:p>
            <a:pPr marL="0" marR="0" lvl="0" indent="0">
              <a:lnSpc>
                <a:spcPct val="107000"/>
              </a:lnSpc>
              <a:spcBef>
                <a:spcPts val="0"/>
              </a:spcBef>
              <a:spcAft>
                <a:spcPts val="0"/>
              </a:spcAft>
              <a:buNone/>
            </a:pPr>
            <a:r>
              <a:rPr lang="en-US" sz="4400" dirty="0">
                <a:latin typeface="Calibri" panose="020F0502020204030204" pitchFamily="34" charset="0"/>
                <a:ea typeface="Times New Roman" panose="02020603050405020304" pitchFamily="18" charset="0"/>
                <a:cs typeface="Times New Roman" panose="02020603050405020304" pitchFamily="18" charset="0"/>
              </a:rPr>
              <a:t>a.	</a:t>
            </a:r>
            <a:r>
              <a:rPr lang="en-US" sz="4400" dirty="0">
                <a:effectLst/>
                <a:latin typeface="Times New Roman" panose="02020603050405020304" pitchFamily="18" charset="0"/>
                <a:ea typeface="Times New Roman" panose="02020603050405020304" pitchFamily="18" charset="0"/>
                <a:cs typeface="Times New Roman" panose="02020603050405020304" pitchFamily="18" charset="0"/>
              </a:rPr>
              <a:t>Establish contact with the Non- Christians. 	(maybe Jews)</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4400" dirty="0">
                <a:effectLst/>
                <a:latin typeface="Times New Roman" panose="02020603050405020304" pitchFamily="18" charset="0"/>
                <a:ea typeface="Times New Roman" panose="02020603050405020304" pitchFamily="18" charset="0"/>
                <a:cs typeface="Times New Roman" panose="02020603050405020304" pitchFamily="18" charset="0"/>
              </a:rPr>
              <a:t>b.	Communicate a new way of life that replaces 	social norms and behavioral patterns of the then 	society</a:t>
            </a:r>
          </a:p>
          <a:p>
            <a:pPr marL="0" marR="0" lvl="0" indent="0">
              <a:lnSpc>
                <a:spcPct val="107000"/>
              </a:lnSpc>
              <a:spcBef>
                <a:spcPts val="0"/>
              </a:spcBef>
              <a:spcAft>
                <a:spcPts val="0"/>
              </a:spcAft>
              <a:buNone/>
            </a:pPr>
            <a:r>
              <a:rPr lang="en-US" sz="4400" dirty="0">
                <a:effectLst/>
                <a:latin typeface="Times New Roman" panose="02020603050405020304" pitchFamily="18" charset="0"/>
                <a:ea typeface="Times New Roman" panose="02020603050405020304" pitchFamily="18" charset="0"/>
                <a:cs typeface="Times New Roman" panose="02020603050405020304" pitchFamily="18" charset="0"/>
              </a:rPr>
              <a:t>c.	To integrate new believers into a new 	community and the new converts become 	disciples.</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5906046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9B3B5-A990-B94A-81BA-2423E97E372B}"/>
              </a:ext>
            </a:extLst>
          </p:cNvPr>
          <p:cNvSpPr>
            <a:spLocks noGrp="1"/>
          </p:cNvSpPr>
          <p:nvPr>
            <p:ph type="title"/>
          </p:nvPr>
        </p:nvSpPr>
        <p:spPr>
          <a:xfrm>
            <a:off x="0" y="1"/>
            <a:ext cx="12192000" cy="571499"/>
          </a:xfrm>
        </p:spPr>
        <p:txBody>
          <a:bodyPr>
            <a:normAutofit fontScale="90000"/>
          </a:bodyPr>
          <a:lstStyle/>
          <a:p>
            <a:pPr algn="ctr"/>
            <a:br>
              <a:rPr lang="en-US" b="1" u="sng" dirty="0">
                <a:latin typeface="Times New Roman" panose="02020603050405020304" pitchFamily="18" charset="0"/>
                <a:ea typeface="Times New Roman" panose="02020603050405020304" pitchFamily="18" charset="0"/>
                <a:cs typeface="Times New Roman" panose="02020603050405020304" pitchFamily="18" charset="0"/>
              </a:rPr>
            </a:br>
            <a:r>
              <a:rPr lang="en-US" b="1" u="sng" dirty="0">
                <a:latin typeface="Times New Roman" panose="02020603050405020304" pitchFamily="18" charset="0"/>
                <a:ea typeface="Times New Roman" panose="02020603050405020304" pitchFamily="18" charset="0"/>
                <a:cs typeface="Times New Roman" panose="02020603050405020304" pitchFamily="18" charset="0"/>
              </a:rPr>
              <a:t>Apostle Paul's Missionary Goals or Aspirations</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2D506503-7CC5-2BF6-8D06-DB5AD6F6C793}"/>
              </a:ext>
            </a:extLst>
          </p:cNvPr>
          <p:cNvSpPr>
            <a:spLocks noGrp="1"/>
          </p:cNvSpPr>
          <p:nvPr>
            <p:ph idx="1"/>
          </p:nvPr>
        </p:nvSpPr>
        <p:spPr>
          <a:xfrm>
            <a:off x="-1" y="728663"/>
            <a:ext cx="12191999" cy="6000750"/>
          </a:xfrm>
        </p:spPr>
        <p:txBody>
          <a:bodyPr>
            <a:normAutofit fontScale="92500" lnSpcReduction="20000"/>
          </a:bodyPr>
          <a:lstStyle/>
          <a:p>
            <a:pPr marL="457200" lvl="1" indent="0">
              <a:lnSpc>
                <a:spcPct val="107000"/>
              </a:lnSpc>
              <a:spcBef>
                <a:spcPts val="0"/>
              </a:spcBef>
              <a:buNone/>
            </a:pPr>
            <a:r>
              <a:rPr lang="en-US" sz="4200" dirty="0">
                <a:latin typeface="Times New Roman" panose="02020603050405020304" pitchFamily="18" charset="0"/>
                <a:ea typeface="Times New Roman" panose="02020603050405020304" pitchFamily="18" charset="0"/>
                <a:cs typeface="Times New Roman" panose="02020603050405020304" pitchFamily="18" charset="0"/>
              </a:rPr>
              <a:t>1.	</a:t>
            </a:r>
            <a:r>
              <a:rPr lang="en-US" sz="4200" dirty="0">
                <a:effectLst/>
                <a:latin typeface="Times New Roman" panose="02020603050405020304" pitchFamily="18" charset="0"/>
                <a:ea typeface="Times New Roman" panose="02020603050405020304" pitchFamily="18" charset="0"/>
                <a:cs typeface="Times New Roman" panose="02020603050405020304" pitchFamily="18" charset="0"/>
              </a:rPr>
              <a:t>He understood his call to preach the message of Jesus.</a:t>
            </a:r>
            <a:endParaRPr lang="en-US" sz="4200" dirty="0">
              <a:effectLst/>
              <a:latin typeface="Calibri" panose="020F0502020204030204" pitchFamily="34" charset="0"/>
              <a:ea typeface="Calibri" panose="020F0502020204030204" pitchFamily="34" charset="0"/>
              <a:cs typeface="Times New Roman" panose="02020603050405020304" pitchFamily="18" charset="0"/>
            </a:endParaRPr>
          </a:p>
          <a:p>
            <a:pPr marR="0" indent="0">
              <a:lnSpc>
                <a:spcPct val="107000"/>
              </a:lnSpc>
              <a:spcBef>
                <a:spcPts val="0"/>
              </a:spcBef>
              <a:spcAft>
                <a:spcPts val="0"/>
              </a:spcAft>
              <a:buNone/>
            </a:pPr>
            <a:endParaRPr lang="en-US" sz="46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4600" dirty="0">
                <a:effectLst/>
                <a:latin typeface="Times New Roman" panose="02020603050405020304" pitchFamily="18" charset="0"/>
                <a:ea typeface="Times New Roman" panose="02020603050405020304" pitchFamily="18" charset="0"/>
                <a:cs typeface="Times New Roman" panose="02020603050405020304" pitchFamily="18" charset="0"/>
              </a:rPr>
              <a:t>2.	He recognized that his call is to preach about 	Jesus to the gentiles.</a:t>
            </a:r>
            <a:endParaRPr lang="en-US" sz="4600" dirty="0">
              <a:effectLst/>
              <a:latin typeface="Calibri" panose="020F0502020204030204" pitchFamily="34" charset="0"/>
              <a:ea typeface="Calibri" panose="020F0502020204030204" pitchFamily="34" charset="0"/>
              <a:cs typeface="Times New Roman" panose="02020603050405020304" pitchFamily="18" charset="0"/>
            </a:endParaRPr>
          </a:p>
          <a:p>
            <a:pPr marR="0" indent="0">
              <a:lnSpc>
                <a:spcPct val="107000"/>
              </a:lnSpc>
              <a:spcBef>
                <a:spcPts val="0"/>
              </a:spcBef>
              <a:spcAft>
                <a:spcPts val="0"/>
              </a:spcAft>
              <a:buNone/>
            </a:pPr>
            <a:endParaRPr lang="en-US" sz="46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4600" dirty="0">
                <a:effectLst/>
                <a:latin typeface="Times New Roman" panose="02020603050405020304" pitchFamily="18" charset="0"/>
                <a:ea typeface="Times New Roman" panose="02020603050405020304" pitchFamily="18" charset="0"/>
                <a:cs typeface="Times New Roman" panose="02020603050405020304" pitchFamily="18" charset="0"/>
              </a:rPr>
              <a:t>3.	To reach many people as possible.</a:t>
            </a:r>
            <a:endParaRPr lang="en-US" sz="4600" dirty="0">
              <a:effectLst/>
              <a:latin typeface="Calibri" panose="020F0502020204030204" pitchFamily="34" charset="0"/>
              <a:ea typeface="Calibri" panose="020F0502020204030204" pitchFamily="34" charset="0"/>
              <a:cs typeface="Times New Roman" panose="02020603050405020304" pitchFamily="18" charset="0"/>
            </a:endParaRPr>
          </a:p>
          <a:p>
            <a:pPr marR="0" indent="0">
              <a:lnSpc>
                <a:spcPct val="107000"/>
              </a:lnSpc>
              <a:spcBef>
                <a:spcPts val="0"/>
              </a:spcBef>
              <a:spcAft>
                <a:spcPts val="0"/>
              </a:spcAft>
              <a:buNone/>
            </a:pPr>
            <a:endParaRPr lang="en-US" sz="46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4600" dirty="0">
                <a:effectLst/>
                <a:latin typeface="Times New Roman" panose="02020603050405020304" pitchFamily="18" charset="0"/>
                <a:ea typeface="Times New Roman" panose="02020603050405020304" pitchFamily="18" charset="0"/>
                <a:cs typeface="Times New Roman" panose="02020603050405020304" pitchFamily="18" charset="0"/>
              </a:rPr>
              <a:t>4.	To identify local leaders to carry on the work.</a:t>
            </a:r>
            <a:endParaRPr lang="en-US" sz="4600" dirty="0">
              <a:effectLst/>
              <a:latin typeface="Calibri" panose="020F0502020204030204" pitchFamily="34" charset="0"/>
              <a:ea typeface="Calibri" panose="020F0502020204030204" pitchFamily="34" charset="0"/>
              <a:cs typeface="Times New Roman" panose="02020603050405020304" pitchFamily="18" charset="0"/>
            </a:endParaRPr>
          </a:p>
          <a:p>
            <a:pPr marR="0" indent="0">
              <a:lnSpc>
                <a:spcPct val="107000"/>
              </a:lnSpc>
              <a:spcBef>
                <a:spcPts val="0"/>
              </a:spcBef>
              <a:spcAft>
                <a:spcPts val="0"/>
              </a:spcAft>
              <a:buNone/>
            </a:pPr>
            <a:endParaRPr lang="en-US" sz="46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pPr>
            <a:r>
              <a:rPr lang="en-US" sz="4600" dirty="0">
                <a:effectLst/>
                <a:latin typeface="Times New Roman" panose="02020603050405020304" pitchFamily="18" charset="0"/>
                <a:ea typeface="Times New Roman" panose="02020603050405020304" pitchFamily="18" charset="0"/>
                <a:cs typeface="Times New Roman" panose="02020603050405020304" pitchFamily="18" charset="0"/>
              </a:rPr>
              <a:t>5.	Establishing groups, communities, and churches.</a:t>
            </a:r>
            <a:endParaRPr lang="en-US" sz="4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4321934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86ECB-06B9-4128-49EE-CFD136EC7BBF}"/>
              </a:ext>
            </a:extLst>
          </p:cNvPr>
          <p:cNvSpPr>
            <a:spLocks noGrp="1"/>
          </p:cNvSpPr>
          <p:nvPr>
            <p:ph type="title"/>
          </p:nvPr>
        </p:nvSpPr>
        <p:spPr>
          <a:xfrm>
            <a:off x="0" y="1"/>
            <a:ext cx="12192000" cy="1690688"/>
          </a:xfrm>
        </p:spPr>
        <p:txBody>
          <a:bodyPr>
            <a:normAutofit fontScale="90000"/>
          </a:bodyPr>
          <a:lstStyle/>
          <a:p>
            <a:br>
              <a:rPr lang="en-US" sz="5300" b="1" i="1" u="sng" cap="all"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5300" b="1" i="1" u="sng" cap="all" dirty="0">
                <a:effectLst/>
                <a:latin typeface="Times New Roman" panose="02020603050405020304" pitchFamily="18" charset="0"/>
                <a:ea typeface="Times New Roman" panose="02020603050405020304" pitchFamily="18" charset="0"/>
                <a:cs typeface="Times New Roman" panose="02020603050405020304" pitchFamily="18" charset="0"/>
              </a:rPr>
              <a:t>Jesus' Module</a:t>
            </a:r>
            <a:r>
              <a:rPr lang="en-US" sz="5300" b="1" i="1" u="sng" cap="all" dirty="0">
                <a:latin typeface="Times New Roman" panose="02020603050405020304" pitchFamily="18" charset="0"/>
                <a:ea typeface="Times New Roman" panose="02020603050405020304" pitchFamily="18" charset="0"/>
                <a:cs typeface="Times New Roman" panose="02020603050405020304" pitchFamily="18" charset="0"/>
              </a:rPr>
              <a:t> – apostle Paul followed the same pattern</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endParaRPr lang="en-US" sz="6000" dirty="0"/>
          </a:p>
        </p:txBody>
      </p:sp>
      <p:graphicFrame>
        <p:nvGraphicFramePr>
          <p:cNvPr id="4" name="Content Placeholder 3">
            <a:extLst>
              <a:ext uri="{FF2B5EF4-FFF2-40B4-BE49-F238E27FC236}">
                <a16:creationId xmlns:a16="http://schemas.microsoft.com/office/drawing/2014/main" id="{AB5BBC36-655B-658E-9121-1FCD10230BFA}"/>
              </a:ext>
            </a:extLst>
          </p:cNvPr>
          <p:cNvGraphicFramePr>
            <a:graphicFrameLocks noGrp="1"/>
          </p:cNvGraphicFramePr>
          <p:nvPr>
            <p:ph idx="1"/>
          </p:nvPr>
        </p:nvGraphicFramePr>
        <p:xfrm>
          <a:off x="314325" y="1328738"/>
          <a:ext cx="11039475" cy="48482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37778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07C8FC-039F-E712-D621-29894D730154}"/>
              </a:ext>
            </a:extLst>
          </p:cNvPr>
          <p:cNvSpPr txBox="1"/>
          <p:nvPr/>
        </p:nvSpPr>
        <p:spPr>
          <a:xfrm>
            <a:off x="200025" y="157163"/>
            <a:ext cx="11772900" cy="5472524"/>
          </a:xfrm>
          <a:prstGeom prst="rect">
            <a:avLst/>
          </a:prstGeom>
          <a:noFill/>
        </p:spPr>
        <p:txBody>
          <a:bodyPr wrap="square">
            <a:spAutoFit/>
          </a:bodyPr>
          <a:lstStyle/>
          <a:p>
            <a:pPr marL="0" marR="0">
              <a:lnSpc>
                <a:spcPct val="107000"/>
              </a:lnSpc>
              <a:spcBef>
                <a:spcPts val="0"/>
              </a:spcBef>
              <a:spcAft>
                <a:spcPts val="0"/>
              </a:spcAft>
            </a:pPr>
            <a:r>
              <a:rPr lang="en-US" sz="6600" b="1" kern="1800" dirty="0">
                <a:effectLst/>
                <a:latin typeface="Times New Roman" panose="02020603050405020304" pitchFamily="18" charset="0"/>
                <a:ea typeface="Times New Roman" panose="02020603050405020304" pitchFamily="18" charset="0"/>
                <a:cs typeface="Times New Roman" panose="02020603050405020304" pitchFamily="18" charset="0"/>
              </a:rPr>
              <a:t>2 Timothy 2:15</a:t>
            </a:r>
            <a:endParaRPr lang="en-US" sz="5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6600" i="1" dirty="0">
                <a:effectLst/>
                <a:latin typeface="Times New Roman" panose="02020603050405020304" pitchFamily="18" charset="0"/>
                <a:ea typeface="Times New Roman" panose="02020603050405020304" pitchFamily="18" charset="0"/>
                <a:cs typeface="Times New Roman" panose="02020603050405020304" pitchFamily="18" charset="0"/>
              </a:rPr>
              <a:t>Study to shew thyself approved unto God, a workman that </a:t>
            </a:r>
            <a:r>
              <a:rPr lang="en-US" sz="6600" i="1" dirty="0" err="1">
                <a:effectLst/>
                <a:latin typeface="Times New Roman" panose="02020603050405020304" pitchFamily="18" charset="0"/>
                <a:ea typeface="Times New Roman" panose="02020603050405020304" pitchFamily="18" charset="0"/>
                <a:cs typeface="Times New Roman" panose="02020603050405020304" pitchFamily="18" charset="0"/>
              </a:rPr>
              <a:t>needeth</a:t>
            </a:r>
            <a:r>
              <a:rPr lang="en-US" sz="6600" i="1" dirty="0">
                <a:effectLst/>
                <a:latin typeface="Times New Roman" panose="02020603050405020304" pitchFamily="18" charset="0"/>
                <a:ea typeface="Times New Roman" panose="02020603050405020304" pitchFamily="18" charset="0"/>
                <a:cs typeface="Times New Roman" panose="02020603050405020304" pitchFamily="18" charset="0"/>
              </a:rPr>
              <a:t> not to be ashamed, rightly dividing the word of truth.</a:t>
            </a:r>
            <a:endParaRPr lang="en-US" sz="5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95388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9B3B5-A990-B94A-81BA-2423E97E372B}"/>
              </a:ext>
            </a:extLst>
          </p:cNvPr>
          <p:cNvSpPr>
            <a:spLocks noGrp="1"/>
          </p:cNvSpPr>
          <p:nvPr>
            <p:ph type="title"/>
          </p:nvPr>
        </p:nvSpPr>
        <p:spPr>
          <a:xfrm>
            <a:off x="838200" y="0"/>
            <a:ext cx="10515600" cy="17145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D506503-7CC5-2BF6-8D06-DB5AD6F6C793}"/>
              </a:ext>
            </a:extLst>
          </p:cNvPr>
          <p:cNvSpPr>
            <a:spLocks noGrp="1"/>
          </p:cNvSpPr>
          <p:nvPr>
            <p:ph idx="1"/>
          </p:nvPr>
        </p:nvSpPr>
        <p:spPr>
          <a:xfrm>
            <a:off x="0" y="300038"/>
            <a:ext cx="12192000" cy="6429375"/>
          </a:xfrm>
        </p:spPr>
        <p:txBody>
          <a:bodyPr>
            <a:normAutofit lnSpcReduction="10000"/>
          </a:bodyPr>
          <a:lstStyle/>
          <a:p>
            <a:r>
              <a:rPr lang="en-US" sz="4000" i="1" dirty="0">
                <a:effectLst/>
                <a:latin typeface="Times New Roman" panose="02020603050405020304" pitchFamily="18" charset="0"/>
                <a:ea typeface="Times New Roman" panose="02020603050405020304" pitchFamily="18" charset="0"/>
                <a:cs typeface="Times New Roman" panose="02020603050405020304" pitchFamily="18" charset="0"/>
              </a:rPr>
              <a:t>"Though I am free and belong to no man, I make myself a slave to everyone, to win as many as possible. To the Jews I be came like a Jew, to win the Jews. To those under the law I became like one under the law (though I myself am not under the law), so as to win those under the law. To those not having the law I became like one not having the law (though I am not free from God' s law but am under Christ' s law), so as to win those not having the law. To the weak I became weak, to win the weak. I have become all things to all men so that by all possible means I might save some. I do all this for the sake of the Gospel, that I may share in its blessings"</a:t>
            </a: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4000" b="1"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t>
            </a:r>
            <a:r>
              <a:rPr lang="en-US" sz="4000" b="1" u="none" strike="noStrike"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hlinkClick r:id="rId2"/>
              </a:rPr>
              <a:t>1 Cor. 9:19-23</a:t>
            </a:r>
            <a:r>
              <a:rPr lang="en-US" sz="4000" b="1"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2832205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9B3B5-A990-B94A-81BA-2423E97E372B}"/>
              </a:ext>
            </a:extLst>
          </p:cNvPr>
          <p:cNvSpPr>
            <a:spLocks noGrp="1"/>
          </p:cNvSpPr>
          <p:nvPr>
            <p:ph type="title"/>
          </p:nvPr>
        </p:nvSpPr>
        <p:spPr>
          <a:xfrm>
            <a:off x="0" y="1"/>
            <a:ext cx="11353800" cy="681036"/>
          </a:xfrm>
          <a:solidFill>
            <a:schemeClr val="accent4">
              <a:lumMod val="20000"/>
              <a:lumOff val="80000"/>
            </a:schemeClr>
          </a:solidFill>
        </p:spPr>
        <p:txBody>
          <a:bodyPr>
            <a:normAutofit/>
          </a:bodyPr>
          <a:lstStyle/>
          <a:p>
            <a:pPr algn="ctr"/>
            <a:r>
              <a:rPr lang="en-US" sz="4000" u="sng" strike="noStrike"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1 Corinthians 8</a:t>
            </a:r>
            <a:r>
              <a:rPr lang="en-US" sz="4000" u="sng" dirty="0">
                <a:solidFill>
                  <a:schemeClr val="accent1"/>
                </a:solidFill>
                <a:effectLst/>
                <a:latin typeface="Times New Roman" panose="02020603050405020304" pitchFamily="18" charset="0"/>
                <a:ea typeface="Times New Roman" panose="02020603050405020304" pitchFamily="18" charset="0"/>
              </a:rPr>
              <a:t>: 4, 12,13</a:t>
            </a:r>
            <a:r>
              <a:rPr lang="en-US" sz="4000" dirty="0">
                <a:solidFill>
                  <a:schemeClr val="accent1"/>
                </a:solidFill>
                <a:effectLst/>
                <a:latin typeface="Times New Roman" panose="02020603050405020304" pitchFamily="18" charset="0"/>
                <a:ea typeface="Times New Roman" panose="02020603050405020304" pitchFamily="18" charset="0"/>
              </a:rPr>
              <a:t>. </a:t>
            </a:r>
            <a:r>
              <a:rPr lang="en-US" sz="4000" dirty="0">
                <a:solidFill>
                  <a:schemeClr val="accent1"/>
                </a:solidFill>
                <a:effectLst/>
              </a:rPr>
              <a:t> </a:t>
            </a:r>
            <a:endParaRPr lang="en-US" sz="4000" dirty="0">
              <a:solidFill>
                <a:schemeClr val="accent1"/>
              </a:solidFill>
            </a:endParaRPr>
          </a:p>
        </p:txBody>
      </p:sp>
      <p:sp>
        <p:nvSpPr>
          <p:cNvPr id="3" name="Content Placeholder 2">
            <a:extLst>
              <a:ext uri="{FF2B5EF4-FFF2-40B4-BE49-F238E27FC236}">
                <a16:creationId xmlns:a16="http://schemas.microsoft.com/office/drawing/2014/main" id="{2D506503-7CC5-2BF6-8D06-DB5AD6F6C793}"/>
              </a:ext>
            </a:extLst>
          </p:cNvPr>
          <p:cNvSpPr>
            <a:spLocks noGrp="1"/>
          </p:cNvSpPr>
          <p:nvPr>
            <p:ph idx="1"/>
          </p:nvPr>
        </p:nvSpPr>
        <p:spPr>
          <a:xfrm>
            <a:off x="100013" y="842963"/>
            <a:ext cx="11944350" cy="5886450"/>
          </a:xfrm>
        </p:spPr>
        <p:txBody>
          <a:bodyPr>
            <a:normAutofit fontScale="85000" lnSpcReduction="20000"/>
          </a:bodyPr>
          <a:lstStyle/>
          <a:p>
            <a:pPr marL="0" indent="0" algn="l">
              <a:buNone/>
            </a:pPr>
            <a:r>
              <a:rPr lang="en-US" sz="4600" b="1" i="0" u="none" strike="noStrike" baseline="30000" dirty="0">
                <a:solidFill>
                  <a:srgbClr val="000000"/>
                </a:solidFill>
                <a:effectLst/>
                <a:latin typeface="system-ui"/>
              </a:rPr>
              <a:t>4 </a:t>
            </a:r>
            <a:r>
              <a:rPr lang="en-US" sz="4600" b="0" i="0" u="none" strike="noStrike" dirty="0">
                <a:solidFill>
                  <a:srgbClr val="000000"/>
                </a:solidFill>
                <a:effectLst/>
                <a:latin typeface="system-ui"/>
              </a:rPr>
              <a:t>As concerning therefore the eating of those things that are offered in sacrifice unto idols, we know that an idol is nothing in the world, and that there is none other God but one.</a:t>
            </a:r>
          </a:p>
          <a:p>
            <a:pPr marL="0" indent="0" algn="l">
              <a:buNone/>
            </a:pPr>
            <a:endParaRPr lang="en-US" sz="4600" b="0" i="0" u="none" strike="noStrike" dirty="0">
              <a:solidFill>
                <a:srgbClr val="000000"/>
              </a:solidFill>
              <a:effectLst/>
              <a:latin typeface="system-ui"/>
            </a:endParaRPr>
          </a:p>
          <a:p>
            <a:pPr algn="l"/>
            <a:r>
              <a:rPr lang="en-US" sz="4600" b="1" i="0" u="none" strike="noStrike" baseline="30000" dirty="0">
                <a:solidFill>
                  <a:srgbClr val="000000"/>
                </a:solidFill>
                <a:effectLst/>
                <a:latin typeface="system-ui"/>
              </a:rPr>
              <a:t>12 </a:t>
            </a:r>
            <a:r>
              <a:rPr lang="en-US" sz="4600" b="0" i="0" u="none" strike="noStrike" dirty="0">
                <a:solidFill>
                  <a:srgbClr val="000000"/>
                </a:solidFill>
                <a:effectLst/>
                <a:latin typeface="system-ui"/>
              </a:rPr>
              <a:t>But when ye sin so against the brethren, and wound their weak conscience, ye sin against Christ.</a:t>
            </a:r>
          </a:p>
          <a:p>
            <a:pPr algn="l"/>
            <a:endParaRPr lang="en-US" sz="4600" b="0" i="0" u="none" strike="noStrike" dirty="0">
              <a:solidFill>
                <a:srgbClr val="000000"/>
              </a:solidFill>
              <a:effectLst/>
              <a:latin typeface="system-ui"/>
            </a:endParaRPr>
          </a:p>
          <a:p>
            <a:pPr algn="l"/>
            <a:r>
              <a:rPr lang="en-US" sz="4600" b="1" i="0" u="none" strike="noStrike" baseline="30000" dirty="0">
                <a:solidFill>
                  <a:srgbClr val="000000"/>
                </a:solidFill>
                <a:effectLst/>
                <a:latin typeface="system-ui"/>
              </a:rPr>
              <a:t>13 </a:t>
            </a:r>
            <a:r>
              <a:rPr lang="en-US" sz="4600" b="0" i="0" u="none" strike="noStrike" dirty="0">
                <a:solidFill>
                  <a:srgbClr val="000000"/>
                </a:solidFill>
                <a:effectLst/>
                <a:latin typeface="system-ui"/>
              </a:rPr>
              <a:t>Wherefore, if meat make my brother to offend, I will eat no flesh while the world </a:t>
            </a:r>
            <a:r>
              <a:rPr lang="en-US" sz="4600" b="0" i="0" u="none" strike="noStrike" dirty="0" err="1">
                <a:solidFill>
                  <a:srgbClr val="000000"/>
                </a:solidFill>
                <a:effectLst/>
                <a:latin typeface="system-ui"/>
              </a:rPr>
              <a:t>standeth</a:t>
            </a:r>
            <a:r>
              <a:rPr lang="en-US" sz="4600" b="0" i="0" u="none" strike="noStrike" dirty="0">
                <a:solidFill>
                  <a:srgbClr val="000000"/>
                </a:solidFill>
                <a:effectLst/>
                <a:latin typeface="system-ui"/>
              </a:rPr>
              <a:t>, lest I make my brother to offend.</a:t>
            </a:r>
          </a:p>
          <a:p>
            <a:pPr marL="0" indent="0">
              <a:buNone/>
            </a:pPr>
            <a:br>
              <a:rPr lang="en-US" dirty="0"/>
            </a:br>
            <a:endParaRPr lang="en-US" b="0" i="0" u="none" strike="noStrike" dirty="0">
              <a:solidFill>
                <a:srgbClr val="000000"/>
              </a:solidFill>
              <a:effectLst/>
              <a:latin typeface="system-ui"/>
            </a:endParaRPr>
          </a:p>
          <a:p>
            <a:pPr algn="l"/>
            <a:endParaRPr lang="en-US" b="0" i="0" u="none" strike="noStrike" dirty="0">
              <a:solidFill>
                <a:srgbClr val="000000"/>
              </a:solidFill>
              <a:effectLst/>
              <a:latin typeface="system-ui"/>
            </a:endParaRPr>
          </a:p>
        </p:txBody>
      </p:sp>
    </p:spTree>
    <p:extLst>
      <p:ext uri="{BB962C8B-B14F-4D97-AF65-F5344CB8AC3E}">
        <p14:creationId xmlns:p14="http://schemas.microsoft.com/office/powerpoint/2010/main" val="42016621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9B3B5-A990-B94A-81BA-2423E97E372B}"/>
              </a:ext>
            </a:extLst>
          </p:cNvPr>
          <p:cNvSpPr>
            <a:spLocks noGrp="1"/>
          </p:cNvSpPr>
          <p:nvPr>
            <p:ph type="title"/>
          </p:nvPr>
        </p:nvSpPr>
        <p:spPr>
          <a:xfrm>
            <a:off x="0" y="1"/>
            <a:ext cx="12192000" cy="681036"/>
          </a:xfrm>
          <a:solidFill>
            <a:schemeClr val="accent4">
              <a:lumMod val="40000"/>
              <a:lumOff val="60000"/>
            </a:schemeClr>
          </a:solidFill>
        </p:spPr>
        <p:txBody>
          <a:bodyPr>
            <a:normAutofit fontScale="90000"/>
          </a:bodyPr>
          <a:lstStyle/>
          <a:p>
            <a:pPr algn="ctr"/>
            <a:br>
              <a:rPr lang="en-US" sz="4400" b="1" dirty="0">
                <a:latin typeface="Times New Roman" panose="02020603050405020304" pitchFamily="18" charset="0"/>
                <a:ea typeface="Times New Roman" panose="02020603050405020304" pitchFamily="18" charset="0"/>
                <a:cs typeface="Times New Roman" panose="02020603050405020304" pitchFamily="18" charset="0"/>
              </a:rPr>
            </a:br>
            <a:r>
              <a:rPr lang="en-US" sz="4400" b="1" dirty="0">
                <a:latin typeface="Times New Roman" panose="02020603050405020304" pitchFamily="18" charset="0"/>
                <a:ea typeface="Times New Roman" panose="02020603050405020304" pitchFamily="18" charset="0"/>
                <a:cs typeface="Times New Roman" panose="02020603050405020304" pitchFamily="18" charset="0"/>
              </a:rPr>
              <a:t>Apostle Paul's Missionary Methods</a:t>
            </a:r>
            <a:br>
              <a:rPr lang="en-US" sz="4400"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2D506503-7CC5-2BF6-8D06-DB5AD6F6C793}"/>
              </a:ext>
            </a:extLst>
          </p:cNvPr>
          <p:cNvSpPr>
            <a:spLocks noGrp="1"/>
          </p:cNvSpPr>
          <p:nvPr>
            <p:ph idx="1"/>
          </p:nvPr>
        </p:nvSpPr>
        <p:spPr>
          <a:xfrm>
            <a:off x="0" y="785813"/>
            <a:ext cx="12192000" cy="5929311"/>
          </a:xfrm>
          <a:noFill/>
        </p:spPr>
        <p:txBody>
          <a:bodyPr>
            <a:normAutofit fontScale="92500" lnSpcReduction="20000"/>
          </a:bodyPr>
          <a:lstStyle/>
          <a:p>
            <a:pPr marL="342900" marR="0" lvl="0" indent="-342900">
              <a:lnSpc>
                <a:spcPct val="107000"/>
              </a:lnSpc>
              <a:spcBef>
                <a:spcPts val="0"/>
              </a:spcBef>
              <a:spcAft>
                <a:spcPts val="0"/>
              </a:spcAft>
              <a:buFont typeface="+mj-lt"/>
              <a:buAutoNum type="arabicPeriod"/>
            </a:pP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Oral proclamation of the Gospel.</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Georgia" panose="02040502050405020303" pitchFamily="18" charset="0"/>
              <a:buChar char="-"/>
            </a:pP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Individuals</a:t>
            </a:r>
            <a:endParaRPr lang="en-US" sz="4000" dirty="0">
              <a:effectLst/>
              <a:latin typeface="Calibri" panose="020F0502020204030204" pitchFamily="34" charset="0"/>
              <a:ea typeface="Times New Roman" panose="02020603050405020304" pitchFamily="18" charset="0"/>
              <a:cs typeface="Times New Roman" panose="02020603050405020304" pitchFamily="18" charset="0"/>
            </a:endParaRPr>
          </a:p>
          <a:p>
            <a:pPr marL="800100" lvl="1" indent="-342900">
              <a:lnSpc>
                <a:spcPct val="107000"/>
              </a:lnSpc>
              <a:spcBef>
                <a:spcPts val="0"/>
              </a:spcBef>
              <a:buFont typeface="Georgia" panose="02040502050405020303" pitchFamily="18" charset="0"/>
              <a:buChar char="-"/>
            </a:pP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Groups</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Geographical movement from city to city or region to region.</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Proclamation of the Gospel in public places to reach massive audiences.</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To reach all groups of people, ethnicities, classes, cultures, or gender without controlling the missionary focus.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Utilizing every opportunity – even when traveling, voyaging or in prison, nothing stopped the Gospel's proclamation.</a:t>
            </a:r>
          </a:p>
          <a:p>
            <a:pPr marL="342900" marR="0" lvl="0" indent="-342900">
              <a:lnSpc>
                <a:spcPct val="107000"/>
              </a:lnSpc>
              <a:spcBef>
                <a:spcPts val="0"/>
              </a:spcBef>
              <a:spcAft>
                <a:spcPts val="800"/>
              </a:spcAft>
              <a:buFont typeface="+mj-lt"/>
              <a:buAutoNum type="arabicPeriod"/>
            </a:pPr>
            <a:r>
              <a:rPr lang="en-US" sz="4000" dirty="0">
                <a:effectLst/>
                <a:latin typeface="Calibri" panose="020F0502020204030204" pitchFamily="34" charset="0"/>
                <a:ea typeface="Calibri" panose="020F0502020204030204" pitchFamily="34" charset="0"/>
                <a:cs typeface="Times New Roman" panose="02020603050405020304" pitchFamily="18" charset="0"/>
              </a:rPr>
              <a:t>Delegation - Follow up work and assign leaders.</a:t>
            </a:r>
          </a:p>
          <a:p>
            <a:endParaRPr lang="en-US" dirty="0"/>
          </a:p>
        </p:txBody>
      </p:sp>
    </p:spTree>
    <p:extLst>
      <p:ext uri="{BB962C8B-B14F-4D97-AF65-F5344CB8AC3E}">
        <p14:creationId xmlns:p14="http://schemas.microsoft.com/office/powerpoint/2010/main" val="12820111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9B3B5-A990-B94A-81BA-2423E97E372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D506503-7CC5-2BF6-8D06-DB5AD6F6C793}"/>
              </a:ext>
            </a:extLst>
          </p:cNvPr>
          <p:cNvSpPr>
            <a:spLocks noGrp="1"/>
          </p:cNvSpPr>
          <p:nvPr>
            <p:ph idx="1"/>
          </p:nvPr>
        </p:nvSpPr>
        <p:spPr/>
        <p:txBody>
          <a:bodyPr>
            <a:normAutofit/>
          </a:bodyPr>
          <a:lstStyle/>
          <a:p>
            <a:pPr marL="0" marR="0" lvl="0" indent="0">
              <a:lnSpc>
                <a:spcPct val="107000"/>
              </a:lnSpc>
              <a:spcBef>
                <a:spcPts val="0"/>
              </a:spcBef>
              <a:spcAft>
                <a:spcPts val="800"/>
              </a:spcAft>
              <a:buNone/>
            </a:pPr>
            <a:r>
              <a:rPr lang="en-US" sz="6000" b="1" dirty="0">
                <a:effectLst/>
                <a:latin typeface="Times New Roman" panose="02020603050405020304" pitchFamily="18" charset="0"/>
                <a:ea typeface="Times New Roman" panose="02020603050405020304" pitchFamily="18" charset="0"/>
                <a:cs typeface="Times New Roman" panose="02020603050405020304" pitchFamily="18" charset="0"/>
              </a:rPr>
              <a:t>THE MODULE PRESCRIBED </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6000" b="1" dirty="0">
                <a:effectLst/>
                <a:latin typeface="Times New Roman" panose="02020603050405020304" pitchFamily="18" charset="0"/>
                <a:ea typeface="Times New Roman" panose="02020603050405020304" pitchFamily="18" charset="0"/>
              </a:rPr>
              <a:t>BY ELLEN G. </a:t>
            </a:r>
            <a:r>
              <a:rPr lang="en-US" sz="6000" b="1">
                <a:effectLst/>
                <a:latin typeface="Times New Roman" panose="02020603050405020304" pitchFamily="18" charset="0"/>
                <a:ea typeface="Times New Roman" panose="02020603050405020304" pitchFamily="18" charset="0"/>
              </a:rPr>
              <a:t>WHITE </a:t>
            </a:r>
            <a:endParaRPr lang="en-US" sz="6000" dirty="0"/>
          </a:p>
        </p:txBody>
      </p:sp>
    </p:spTree>
    <p:extLst>
      <p:ext uri="{BB962C8B-B14F-4D97-AF65-F5344CB8AC3E}">
        <p14:creationId xmlns:p14="http://schemas.microsoft.com/office/powerpoint/2010/main" val="30916284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4F43F-1362-3846-BAF4-3B3CE68222E2}"/>
              </a:ext>
            </a:extLst>
          </p:cNvPr>
          <p:cNvSpPr>
            <a:spLocks noGrp="1"/>
          </p:cNvSpPr>
          <p:nvPr>
            <p:ph type="title"/>
          </p:nvPr>
        </p:nvSpPr>
        <p:spPr>
          <a:xfrm>
            <a:off x="0" y="0"/>
            <a:ext cx="12192000" cy="1690688"/>
          </a:xfrm>
        </p:spPr>
        <p:txBody>
          <a:bodyPr>
            <a:normAutofit fontScale="90000"/>
          </a:bodyPr>
          <a:lstStyle/>
          <a:p>
            <a:pPr marL="0" marR="0">
              <a:lnSpc>
                <a:spcPct val="107000"/>
              </a:lnSpc>
              <a:spcBef>
                <a:spcPts val="0"/>
              </a:spcBef>
              <a:spcAft>
                <a:spcPts val="800"/>
              </a:spcAft>
            </a:pPr>
            <a:br>
              <a:rPr lang="en-US" sz="3600" dirty="0">
                <a:latin typeface="Times New Roman" panose="02020603050405020304" pitchFamily="18" charset="0"/>
                <a:ea typeface="Times New Roman" panose="02020603050405020304" pitchFamily="18" charset="0"/>
                <a:cs typeface="Times New Roman" panose="02020603050405020304" pitchFamily="18" charset="0"/>
              </a:rPr>
            </a:br>
            <a:r>
              <a:rPr lang="en-US" sz="3600" dirty="0">
                <a:latin typeface="Times New Roman" panose="02020603050405020304" pitchFamily="18" charset="0"/>
                <a:ea typeface="Times New Roman" panose="02020603050405020304" pitchFamily="18" charset="0"/>
                <a:cs typeface="Times New Roman" panose="02020603050405020304" pitchFamily="18" charset="0"/>
              </a:rPr>
              <a:t>In 1895 Ellen White wrote: </a:t>
            </a:r>
            <a:br>
              <a:rPr lang="en-US" sz="3600" dirty="0">
                <a:latin typeface="Calibri" panose="020F0502020204030204" pitchFamily="34" charset="0"/>
                <a:ea typeface="Calibri" panose="020F0502020204030204" pitchFamily="34" charset="0"/>
                <a:cs typeface="Times New Roman" panose="02020603050405020304" pitchFamily="18" charset="0"/>
              </a:rPr>
            </a:br>
            <a:r>
              <a:rPr lang="en-US" sz="3600" b="1" i="1" dirty="0">
                <a:latin typeface="Times New Roman" panose="02020603050405020304" pitchFamily="18" charset="0"/>
                <a:ea typeface="Times New Roman" panose="02020603050405020304" pitchFamily="18" charset="0"/>
                <a:cs typeface="Times New Roman" panose="02020603050405020304" pitchFamily="18" charset="0"/>
              </a:rPr>
              <a:t>Testimonies to Ministers</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(Mountain View, Calif.: Pacific Press Pub. Assn., 1923), p. 213</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80FCD1EA-0CBD-BFFC-7392-4208C206DF08}"/>
              </a:ext>
            </a:extLst>
          </p:cNvPr>
          <p:cNvSpPr>
            <a:spLocks noGrp="1"/>
          </p:cNvSpPr>
          <p:nvPr>
            <p:ph idx="1"/>
          </p:nvPr>
        </p:nvSpPr>
        <p:spPr>
          <a:xfrm>
            <a:off x="292608" y="1690688"/>
            <a:ext cx="11061192" cy="4486275"/>
          </a:xfrm>
        </p:spPr>
        <p:txBody>
          <a:bodyPr/>
          <a:lstStyle/>
          <a:p>
            <a:pPr marL="0" marR="0" indent="0">
              <a:lnSpc>
                <a:spcPct val="107000"/>
              </a:lnSpc>
              <a:spcBef>
                <a:spcPts val="0"/>
              </a:spcBef>
              <a:spcAft>
                <a:spcPts val="800"/>
              </a:spcAft>
              <a:buNone/>
            </a:pPr>
            <a:r>
              <a:rPr lang="en-US" sz="4000" i="1" dirty="0">
                <a:effectLst/>
                <a:latin typeface="Times New Roman" panose="02020603050405020304" pitchFamily="18" charset="0"/>
                <a:ea typeface="Times New Roman" panose="02020603050405020304" pitchFamily="18" charset="0"/>
                <a:cs typeface="Times New Roman" panose="02020603050405020304" pitchFamily="18" charset="0"/>
              </a:rPr>
              <a:t>"The people of every country have their own peculiar, distinctive </a:t>
            </a:r>
            <a:r>
              <a:rPr lang="en-US" sz="4000" i="1"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characteristics,</a:t>
            </a:r>
            <a:r>
              <a:rPr lang="en-US" sz="4000" i="1" dirty="0">
                <a:effectLst/>
                <a:latin typeface="Times New Roman" panose="02020603050405020304" pitchFamily="18" charset="0"/>
                <a:ea typeface="Times New Roman" panose="02020603050405020304" pitchFamily="18" charset="0"/>
                <a:cs typeface="Times New Roman" panose="02020603050405020304" pitchFamily="18" charset="0"/>
              </a:rPr>
              <a:t> and it is necessary that men should be wise in order that they may know how to </a:t>
            </a:r>
            <a:r>
              <a:rPr lang="en-US" sz="4000" i="1"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adapt themselves</a:t>
            </a:r>
            <a:r>
              <a:rPr lang="en-US" sz="4000" i="1" dirty="0">
                <a:effectLst/>
                <a:latin typeface="Times New Roman" panose="02020603050405020304" pitchFamily="18" charset="0"/>
                <a:ea typeface="Times New Roman" panose="02020603050405020304" pitchFamily="18" charset="0"/>
                <a:cs typeface="Times New Roman" panose="02020603050405020304" pitchFamily="18" charset="0"/>
              </a:rPr>
              <a:t> to </a:t>
            </a:r>
            <a:r>
              <a:rPr lang="en-US" sz="4000" i="1"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the peculiar ideas</a:t>
            </a:r>
            <a:r>
              <a:rPr lang="en-US" sz="4000" i="1" dirty="0">
                <a:effectLst/>
                <a:latin typeface="Times New Roman" panose="02020603050405020304" pitchFamily="18" charset="0"/>
                <a:ea typeface="Times New Roman" panose="02020603050405020304" pitchFamily="18" charset="0"/>
                <a:cs typeface="Times New Roman" panose="02020603050405020304" pitchFamily="18" charset="0"/>
              </a:rPr>
              <a:t> of the people, and so </a:t>
            </a:r>
            <a:r>
              <a:rPr lang="en-US" sz="4000" i="1"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introduce the truth</a:t>
            </a:r>
            <a:r>
              <a:rPr lang="en-US" sz="4000" i="1" dirty="0">
                <a:effectLst/>
                <a:latin typeface="Times New Roman" panose="02020603050405020304" pitchFamily="18" charset="0"/>
                <a:ea typeface="Times New Roman" panose="02020603050405020304" pitchFamily="18" charset="0"/>
                <a:cs typeface="Times New Roman" panose="02020603050405020304" pitchFamily="18" charset="0"/>
              </a:rPr>
              <a:t> that they may do them good"</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860546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4F43F-1362-3846-BAF4-3B3CE68222E2}"/>
              </a:ext>
            </a:extLst>
          </p:cNvPr>
          <p:cNvSpPr>
            <a:spLocks noGrp="1"/>
          </p:cNvSpPr>
          <p:nvPr>
            <p:ph type="title"/>
          </p:nvPr>
        </p:nvSpPr>
        <p:spPr>
          <a:xfrm>
            <a:off x="0" y="1"/>
            <a:ext cx="12192000" cy="792479"/>
          </a:xfrm>
          <a:solidFill>
            <a:schemeClr val="accent4">
              <a:lumMod val="20000"/>
              <a:lumOff val="80000"/>
            </a:schemeClr>
          </a:solidFill>
        </p:spPr>
        <p:txBody>
          <a:bodyPr>
            <a:normAutofit fontScale="90000"/>
          </a:bodyPr>
          <a:lstStyle/>
          <a:p>
            <a:pPr algn="ctr"/>
            <a:br>
              <a:rPr lang="en-US" b="1" i="0" u="none" strike="noStrike" dirty="0">
                <a:effectLst/>
                <a:latin typeface="Raleway" pitchFamily="2" charset="77"/>
              </a:rPr>
            </a:br>
            <a:r>
              <a:rPr lang="en-US" b="1" i="0" u="none" strike="noStrike" dirty="0">
                <a:effectLst/>
                <a:latin typeface="Raleway" pitchFamily="2" charset="77"/>
              </a:rPr>
              <a:t>A Uniform Style Not Needed</a:t>
            </a:r>
            <a:br>
              <a:rPr lang="en-US" b="0" i="0" u="none" strike="noStrike" dirty="0">
                <a:effectLst/>
                <a:latin typeface="Raleway" pitchFamily="2" charset="77"/>
              </a:rPr>
            </a:br>
            <a:endParaRPr lang="en-US" b="0" i="0" u="none" strike="noStrike" dirty="0">
              <a:effectLst/>
              <a:latin typeface="Raleway" pitchFamily="2" charset="77"/>
            </a:endParaRPr>
          </a:p>
        </p:txBody>
      </p:sp>
      <p:sp>
        <p:nvSpPr>
          <p:cNvPr id="3" name="Content Placeholder 2">
            <a:extLst>
              <a:ext uri="{FF2B5EF4-FFF2-40B4-BE49-F238E27FC236}">
                <a16:creationId xmlns:a16="http://schemas.microsoft.com/office/drawing/2014/main" id="{80FCD1EA-0CBD-BFFC-7392-4208C206DF08}"/>
              </a:ext>
            </a:extLst>
          </p:cNvPr>
          <p:cNvSpPr>
            <a:spLocks noGrp="1"/>
          </p:cNvSpPr>
          <p:nvPr>
            <p:ph idx="1"/>
          </p:nvPr>
        </p:nvSpPr>
        <p:spPr>
          <a:xfrm>
            <a:off x="0" y="1011382"/>
            <a:ext cx="12094464" cy="5846618"/>
          </a:xfrm>
        </p:spPr>
        <p:txBody>
          <a:bodyPr>
            <a:normAutofit fontScale="25000" lnSpcReduction="20000"/>
          </a:bodyPr>
          <a:lstStyle/>
          <a:p>
            <a:r>
              <a:rPr lang="en-US" sz="12800"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NO "Adventist world culture." </a:t>
            </a:r>
          </a:p>
          <a:p>
            <a:pPr marL="0" indent="0">
              <a:buNone/>
            </a:pPr>
            <a:r>
              <a:rPr lang="en-US" sz="12800" dirty="0">
                <a:effectLst/>
                <a:latin typeface="Times New Roman" panose="02020603050405020304" pitchFamily="18" charset="0"/>
                <a:cs typeface="Times New Roman" panose="02020603050405020304" pitchFamily="18" charset="0"/>
              </a:rPr>
              <a:t>Some have supposed that the shirt and sacque mentioned in </a:t>
            </a:r>
            <a:r>
              <a:rPr lang="en-US" sz="12800" u="none" strike="noStrike" dirty="0">
                <a:solidFill>
                  <a:srgbClr val="1EC19C"/>
                </a:solidFill>
                <a:effectLst/>
                <a:latin typeface="Times New Roman" panose="02020603050405020304" pitchFamily="18" charset="0"/>
                <a:cs typeface="Times New Roman" panose="02020603050405020304" pitchFamily="18" charset="0"/>
                <a:hlinkClick r:id="rId2"/>
              </a:rPr>
              <a:t>Testimonies</a:t>
            </a:r>
          </a:p>
          <a:p>
            <a:pPr marL="0" indent="0">
              <a:buNone/>
            </a:pPr>
            <a:r>
              <a:rPr lang="en-US" sz="12800" u="none" strike="noStrike" dirty="0">
                <a:solidFill>
                  <a:srgbClr val="1EC19C"/>
                </a:solidFill>
                <a:effectLst/>
                <a:latin typeface="Times New Roman" panose="02020603050405020304" pitchFamily="18" charset="0"/>
                <a:cs typeface="Times New Roman" panose="02020603050405020304" pitchFamily="18" charset="0"/>
                <a:hlinkClick r:id="rId2"/>
              </a:rPr>
              <a:t> for the Church 4:640</a:t>
            </a:r>
            <a:r>
              <a:rPr lang="en-US" sz="12800" dirty="0">
                <a:effectLst/>
                <a:latin typeface="Times New Roman" panose="02020603050405020304" pitchFamily="18" charset="0"/>
                <a:cs typeface="Times New Roman" panose="02020603050405020304" pitchFamily="18" charset="0"/>
              </a:rPr>
              <a:t>, was the pattern that all should adopt. This is not</a:t>
            </a:r>
          </a:p>
          <a:p>
            <a:pPr marL="0" indent="0">
              <a:buNone/>
            </a:pPr>
            <a:r>
              <a:rPr lang="en-US" sz="12800" dirty="0">
                <a:effectLst/>
                <a:latin typeface="Times New Roman" panose="02020603050405020304" pitchFamily="18" charset="0"/>
                <a:cs typeface="Times New Roman" panose="02020603050405020304" pitchFamily="18" charset="0"/>
              </a:rPr>
              <a:t> so, but something as simple as this should be used. No one precise style</a:t>
            </a:r>
          </a:p>
          <a:p>
            <a:pPr marL="0" indent="0">
              <a:buNone/>
            </a:pPr>
            <a:r>
              <a:rPr lang="en-US" sz="12800" dirty="0">
                <a:effectLst/>
                <a:latin typeface="Times New Roman" panose="02020603050405020304" pitchFamily="18" charset="0"/>
                <a:cs typeface="Times New Roman" panose="02020603050405020304" pitchFamily="18" charset="0"/>
              </a:rPr>
              <a:t> has been given me as the exact rule to guide all in their dress. Should</a:t>
            </a:r>
          </a:p>
          <a:p>
            <a:pPr marL="0" indent="0">
              <a:buNone/>
            </a:pPr>
            <a:r>
              <a:rPr lang="en-US" sz="12800" dirty="0">
                <a:effectLst/>
                <a:latin typeface="Times New Roman" panose="02020603050405020304" pitchFamily="18" charset="0"/>
                <a:cs typeface="Times New Roman" panose="02020603050405020304" pitchFamily="18" charset="0"/>
              </a:rPr>
              <a:t> our sisters think they must adopt a uniform style of dress, controversy</a:t>
            </a:r>
          </a:p>
          <a:p>
            <a:pPr marL="0" indent="0">
              <a:buNone/>
            </a:pPr>
            <a:r>
              <a:rPr lang="en-US" sz="12800" dirty="0">
                <a:effectLst/>
                <a:latin typeface="Times New Roman" panose="02020603050405020304" pitchFamily="18" charset="0"/>
                <a:cs typeface="Times New Roman" panose="02020603050405020304" pitchFamily="18" charset="0"/>
              </a:rPr>
              <a:t> would arise, and those whose minds should be wholly given to the work</a:t>
            </a:r>
          </a:p>
          <a:p>
            <a:pPr marL="0" indent="0">
              <a:buNone/>
            </a:pPr>
            <a:r>
              <a:rPr lang="en-US" sz="12800" dirty="0">
                <a:effectLst/>
                <a:latin typeface="Times New Roman" panose="02020603050405020304" pitchFamily="18" charset="0"/>
                <a:cs typeface="Times New Roman" panose="02020603050405020304" pitchFamily="18" charset="0"/>
              </a:rPr>
              <a:t> of the third angel’s message would spend their time making aggressive</a:t>
            </a:r>
          </a:p>
          <a:p>
            <a:pPr marL="0" indent="0">
              <a:buNone/>
            </a:pPr>
            <a:r>
              <a:rPr lang="en-US" sz="12800" dirty="0">
                <a:effectLst/>
                <a:latin typeface="Times New Roman" panose="02020603050405020304" pitchFamily="18" charset="0"/>
                <a:cs typeface="Times New Roman" panose="02020603050405020304" pitchFamily="18" charset="0"/>
              </a:rPr>
              <a:t> warfare on the outward dress, to the neglect of that inward piety, the</a:t>
            </a:r>
          </a:p>
          <a:p>
            <a:pPr marL="0" indent="0">
              <a:buNone/>
            </a:pPr>
            <a:r>
              <a:rPr lang="en-US" sz="12800" dirty="0">
                <a:effectLst/>
                <a:latin typeface="Times New Roman" panose="02020603050405020304" pitchFamily="18" charset="0"/>
                <a:cs typeface="Times New Roman" panose="02020603050405020304" pitchFamily="18" charset="0"/>
              </a:rPr>
              <a:t> ornament of a meek and quiet spirit, which is in the sight of God of</a:t>
            </a:r>
          </a:p>
          <a:p>
            <a:pPr marL="0" indent="0">
              <a:buNone/>
            </a:pPr>
            <a:r>
              <a:rPr lang="en-US" sz="12800" dirty="0">
                <a:effectLst/>
                <a:latin typeface="Times New Roman" panose="02020603050405020304" pitchFamily="18" charset="0"/>
                <a:cs typeface="Times New Roman" panose="02020603050405020304" pitchFamily="18" charset="0"/>
              </a:rPr>
              <a:t> great price. - </a:t>
            </a:r>
            <a:r>
              <a:rPr lang="en-US" sz="12800" dirty="0">
                <a:solidFill>
                  <a:srgbClr val="C00000"/>
                </a:solidFill>
                <a:effectLst/>
                <a:latin typeface="Times New Roman" panose="02020603050405020304" pitchFamily="18" charset="0"/>
                <a:cs typeface="Times New Roman" panose="02020603050405020304" pitchFamily="18" charset="0"/>
              </a:rPr>
              <a:t>GPDR - </a:t>
            </a:r>
            <a:r>
              <a:rPr lang="en-US" sz="12800" b="0" i="0" u="none" strike="noStrike" dirty="0">
                <a:solidFill>
                  <a:srgbClr val="C00000"/>
                </a:solidFill>
                <a:effectLst/>
                <a:latin typeface="Times New Roman" panose="02020603050405020304" pitchFamily="18" charset="0"/>
                <a:cs typeface="Times New Roman" panose="02020603050405020304" pitchFamily="18" charset="0"/>
              </a:rPr>
              <a:t>Guiding Principles in Dress Reform </a:t>
            </a:r>
            <a:r>
              <a:rPr lang="en-US" sz="12800" dirty="0">
                <a:solidFill>
                  <a:srgbClr val="C00000"/>
                </a:solidFill>
                <a:latin typeface="Times New Roman" panose="02020603050405020304" pitchFamily="18" charset="0"/>
                <a:cs typeface="Times New Roman" panose="02020603050405020304" pitchFamily="18" charset="0"/>
              </a:rPr>
              <a:t>14.1</a:t>
            </a:r>
            <a:endParaRPr lang="en-US" sz="12800" b="0" i="0" u="none" strike="noStrike" dirty="0">
              <a:solidFill>
                <a:srgbClr val="C00000"/>
              </a:solidFill>
              <a:effectLst/>
              <a:latin typeface="Times New Roman" panose="02020603050405020304" pitchFamily="18" charset="0"/>
              <a:cs typeface="Times New Roman" panose="02020603050405020304" pitchFamily="18" charset="0"/>
            </a:endParaRPr>
          </a:p>
          <a:p>
            <a:pPr marL="0" indent="0">
              <a:buNone/>
            </a:pPr>
            <a:endParaRPr lang="en-US" sz="12800" dirty="0">
              <a:effectLst/>
              <a:latin typeface="Times New Roman" panose="02020603050405020304" pitchFamily="18" charset="0"/>
              <a:cs typeface="Times New Roman" panose="02020603050405020304" pitchFamily="18" charset="0"/>
            </a:endParaRPr>
          </a:p>
          <a:p>
            <a:pPr algn="ctr"/>
            <a:br>
              <a:rPr lang="en-US" sz="3600" dirty="0">
                <a:effectLst/>
              </a:rPr>
            </a:br>
            <a:endParaRPr lang="en-US" sz="3600" dirty="0">
              <a:effectLst/>
            </a:endParaRPr>
          </a:p>
          <a:p>
            <a:pPr marL="0" indent="0">
              <a:buNone/>
            </a:pPr>
            <a:endParaRPr lang="en-US" sz="4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0872848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4F43F-1362-3846-BAF4-3B3CE68222E2}"/>
              </a:ext>
            </a:extLst>
          </p:cNvPr>
          <p:cNvSpPr>
            <a:spLocks noGrp="1"/>
          </p:cNvSpPr>
          <p:nvPr>
            <p:ph type="title"/>
          </p:nvPr>
        </p:nvSpPr>
        <p:spPr>
          <a:xfrm>
            <a:off x="85344" y="1"/>
            <a:ext cx="11984736" cy="1690688"/>
          </a:xfrm>
        </p:spPr>
        <p:txBody>
          <a:bodyPr>
            <a:normAutofit fontScale="90000"/>
          </a:bodyPr>
          <a:lstStyle/>
          <a:p>
            <a:br>
              <a:rPr lang="en-US" b="1" i="1"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b="1" i="1" dirty="0">
                <a:effectLst/>
                <a:latin typeface="Times New Roman" panose="02020603050405020304" pitchFamily="18" charset="0"/>
                <a:ea typeface="Times New Roman" panose="02020603050405020304" pitchFamily="18" charset="0"/>
                <a:cs typeface="Times New Roman" panose="02020603050405020304" pitchFamily="18" charset="0"/>
              </a:rPr>
              <a:t>Gospel Workers </a:t>
            </a:r>
            <a:r>
              <a:rPr lang="en-US" b="1" dirty="0">
                <a:effectLst/>
                <a:latin typeface="Times New Roman" panose="02020603050405020304" pitchFamily="18" charset="0"/>
                <a:ea typeface="Times New Roman" panose="02020603050405020304" pitchFamily="18" charset="0"/>
                <a:cs typeface="Times New Roman" panose="02020603050405020304" pitchFamily="18" charset="0"/>
              </a:rPr>
              <a:t>(Washington, D.C.: Review and Herald Pub. Assn., 1915), p. 468.</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80FCD1EA-0CBD-BFFC-7392-4208C206DF08}"/>
              </a:ext>
            </a:extLst>
          </p:cNvPr>
          <p:cNvSpPr>
            <a:spLocks noGrp="1"/>
          </p:cNvSpPr>
          <p:nvPr>
            <p:ph idx="1"/>
          </p:nvPr>
        </p:nvSpPr>
        <p:spPr>
          <a:xfrm>
            <a:off x="85344" y="1825624"/>
            <a:ext cx="11984736" cy="4916551"/>
          </a:xfrm>
        </p:spPr>
        <p:txBody>
          <a:bodyPr/>
          <a:lstStyle/>
          <a:p>
            <a:r>
              <a:rPr lang="en-US" sz="4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4800" i="1" dirty="0">
                <a:effectLst/>
                <a:latin typeface="Times New Roman" panose="02020603050405020304" pitchFamily="18" charset="0"/>
                <a:ea typeface="Times New Roman" panose="02020603050405020304" pitchFamily="18" charset="0"/>
                <a:cs typeface="Times New Roman" panose="02020603050405020304" pitchFamily="18" charset="0"/>
              </a:rPr>
              <a:t>The worker in foreign fields will come in contact with all classes of people and all varieties of minds, and he will find that different methods of labor are required to meet the needs of the people. A sense of his own inefficiency will drive him to God and to the Bible for light and strength and knowledge.”</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666387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4F43F-1362-3846-BAF4-3B3CE68222E2}"/>
              </a:ext>
            </a:extLst>
          </p:cNvPr>
          <p:cNvSpPr>
            <a:spLocks noGrp="1"/>
          </p:cNvSpPr>
          <p:nvPr>
            <p:ph type="title"/>
          </p:nvPr>
        </p:nvSpPr>
        <p:spPr>
          <a:xfrm>
            <a:off x="0" y="1"/>
            <a:ext cx="12192000" cy="1690688"/>
          </a:xfrm>
        </p:spPr>
        <p:txBody>
          <a:bodyPr/>
          <a:lstStyle/>
          <a:p>
            <a:r>
              <a:rPr lang="en-US" b="1" i="1" dirty="0">
                <a:effectLst/>
                <a:latin typeface="Times New Roman" panose="02020603050405020304" pitchFamily="18" charset="0"/>
                <a:ea typeface="Times New Roman" panose="02020603050405020304" pitchFamily="18" charset="0"/>
                <a:cs typeface="Times New Roman" panose="02020603050405020304" pitchFamily="18" charset="0"/>
              </a:rPr>
              <a:t>Gospel Workers </a:t>
            </a:r>
            <a:r>
              <a:rPr lang="en-US" b="1" dirty="0">
                <a:effectLst/>
                <a:latin typeface="Times New Roman" panose="02020603050405020304" pitchFamily="18" charset="0"/>
                <a:ea typeface="Times New Roman" panose="02020603050405020304" pitchFamily="18" charset="0"/>
                <a:cs typeface="Times New Roman" panose="02020603050405020304" pitchFamily="18" charset="0"/>
              </a:rPr>
              <a:t>(Washington, D.C.: Review and Herald Pub. Assn., 1915), p. 468</a:t>
            </a:r>
            <a:endParaRPr lang="en-US" dirty="0"/>
          </a:p>
        </p:txBody>
      </p:sp>
      <p:sp>
        <p:nvSpPr>
          <p:cNvPr id="3" name="Content Placeholder 2">
            <a:extLst>
              <a:ext uri="{FF2B5EF4-FFF2-40B4-BE49-F238E27FC236}">
                <a16:creationId xmlns:a16="http://schemas.microsoft.com/office/drawing/2014/main" id="{80FCD1EA-0CBD-BFFC-7392-4208C206DF08}"/>
              </a:ext>
            </a:extLst>
          </p:cNvPr>
          <p:cNvSpPr>
            <a:spLocks noGrp="1"/>
          </p:cNvSpPr>
          <p:nvPr>
            <p:ph idx="1"/>
          </p:nvPr>
        </p:nvSpPr>
        <p:spPr>
          <a:xfrm>
            <a:off x="0" y="1792224"/>
            <a:ext cx="12094464" cy="4962144"/>
          </a:xfrm>
        </p:spPr>
        <p:txBody>
          <a:bodyPr/>
          <a:lstStyle/>
          <a:p>
            <a:r>
              <a:rPr lang="en-US" sz="4000" i="1" dirty="0">
                <a:effectLst/>
                <a:latin typeface="Times New Roman" panose="02020603050405020304" pitchFamily="18" charset="0"/>
                <a:ea typeface="Times New Roman" panose="02020603050405020304" pitchFamily="18" charset="0"/>
                <a:cs typeface="Times New Roman" panose="02020603050405020304" pitchFamily="18" charset="0"/>
              </a:rPr>
              <a:t>"The methods and means by which we reach certain ends are not always the same. The missionary must use reason and judgment. Experience will indicate the wisest course to follow under existing circumstances. It is often the case that the customs and climate of a country make a condition of things that would not be tolerated in another country. Changes for the better must be made, but it is best not to be too abrupt."</a:t>
            </a: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957873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4F43F-1362-3846-BAF4-3B3CE68222E2}"/>
              </a:ext>
            </a:extLst>
          </p:cNvPr>
          <p:cNvSpPr>
            <a:spLocks noGrp="1"/>
          </p:cNvSpPr>
          <p:nvPr>
            <p:ph type="title"/>
          </p:nvPr>
        </p:nvSpPr>
        <p:spPr>
          <a:xfrm>
            <a:off x="85344" y="85345"/>
            <a:ext cx="12009120" cy="768095"/>
          </a:xfrm>
          <a:solidFill>
            <a:schemeClr val="accent6">
              <a:lumMod val="20000"/>
              <a:lumOff val="80000"/>
            </a:schemeClr>
          </a:solidFill>
        </p:spPr>
        <p:txBody>
          <a:bodyPr>
            <a:normAutofit fontScale="90000"/>
          </a:bodyPr>
          <a:lstStyle/>
          <a:p>
            <a:pPr algn="ctr"/>
            <a:br>
              <a:rPr lang="en-US" sz="4900" b="1" cap="all"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4900" b="1" cap="all" dirty="0">
                <a:effectLst/>
                <a:latin typeface="Times New Roman" panose="02020603050405020304" pitchFamily="18" charset="0"/>
                <a:ea typeface="Times New Roman" panose="02020603050405020304" pitchFamily="18" charset="0"/>
                <a:cs typeface="Times New Roman" panose="02020603050405020304" pitchFamily="18" charset="0"/>
              </a:rPr>
              <a:t>CONTEXTUALIZATION</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80FCD1EA-0CBD-BFFC-7392-4208C206DF08}"/>
              </a:ext>
            </a:extLst>
          </p:cNvPr>
          <p:cNvSpPr>
            <a:spLocks noGrp="1"/>
          </p:cNvSpPr>
          <p:nvPr>
            <p:ph idx="1"/>
          </p:nvPr>
        </p:nvSpPr>
        <p:spPr>
          <a:xfrm>
            <a:off x="85344" y="975360"/>
            <a:ext cx="12009120" cy="5797295"/>
          </a:xfrm>
        </p:spPr>
        <p:txBody>
          <a:bodyPr>
            <a:normAutofit/>
          </a:bodyPr>
          <a:lstStyle/>
          <a:p>
            <a:r>
              <a:rPr lang="en-US" sz="3600" dirty="0">
                <a:effectLst/>
                <a:latin typeface="Times New Roman" panose="02020603050405020304" pitchFamily="18" charset="0"/>
                <a:ea typeface="Times New Roman" panose="02020603050405020304" pitchFamily="18" charset="0"/>
              </a:rPr>
              <a:t>Now let us consider some ideas about meeting cross-cultural challenges. Western Christianity assumes that many of its customs are spiritual absolutes even though they are not mandated in the Holy Scriptures.</a:t>
            </a:r>
          </a:p>
          <a:p>
            <a:r>
              <a:rPr lang="en-US" sz="4000" dirty="0">
                <a:effectLst/>
                <a:latin typeface="Times New Roman" panose="02020603050405020304" pitchFamily="18" charset="0"/>
                <a:ea typeface="Times New Roman" panose="02020603050405020304" pitchFamily="18" charset="0"/>
              </a:rPr>
              <a:t>Among these customs are church architecture, church dedications, dress styles, worship format, manner of prayer, male-female roles, clergy-laity roles, funeral rites, wedding ceremonies, church officers, church budget, frequency of Communion services, music and hymns.</a:t>
            </a:r>
            <a:endParaRPr lang="en-US" sz="4000" dirty="0">
              <a:latin typeface="Times New Roman" panose="02020603050405020304" pitchFamily="18" charset="0"/>
            </a:endParaRPr>
          </a:p>
          <a:p>
            <a:pPr marL="0" indent="0">
              <a:buNone/>
            </a:pPr>
            <a:endParaRPr lang="en-US" sz="4800" dirty="0"/>
          </a:p>
        </p:txBody>
      </p:sp>
    </p:spTree>
    <p:extLst>
      <p:ext uri="{BB962C8B-B14F-4D97-AF65-F5344CB8AC3E}">
        <p14:creationId xmlns:p14="http://schemas.microsoft.com/office/powerpoint/2010/main" val="4615979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4F43F-1362-3846-BAF4-3B3CE68222E2}"/>
              </a:ext>
            </a:extLst>
          </p:cNvPr>
          <p:cNvSpPr>
            <a:spLocks noGrp="1"/>
          </p:cNvSpPr>
          <p:nvPr>
            <p:ph type="title"/>
          </p:nvPr>
        </p:nvSpPr>
        <p:spPr>
          <a:xfrm>
            <a:off x="838200" y="1"/>
            <a:ext cx="10515600" cy="146303"/>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0FCD1EA-0CBD-BFFC-7392-4208C206DF08}"/>
              </a:ext>
            </a:extLst>
          </p:cNvPr>
          <p:cNvSpPr>
            <a:spLocks noGrp="1"/>
          </p:cNvSpPr>
          <p:nvPr>
            <p:ph idx="1"/>
          </p:nvPr>
        </p:nvSpPr>
        <p:spPr>
          <a:xfrm>
            <a:off x="97536" y="268224"/>
            <a:ext cx="11984736" cy="6498336"/>
          </a:xfrm>
        </p:spPr>
        <p:txBody>
          <a:bodyPr>
            <a:normAutofit lnSpcReduction="10000"/>
          </a:bodyPr>
          <a:lstStyle/>
          <a:p>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Contextualization is a must for effective missionary service. </a:t>
            </a:r>
          </a:p>
          <a:p>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The word came into use in 1972, although the principles involved have been implemented wherever God's message has been preached across cultures.</a:t>
            </a:r>
          </a:p>
          <a:p>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4000"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Contextualization means literally "to put into context." </a:t>
            </a:r>
          </a:p>
          <a:p>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In a practical sense, it involves presenting the Gospel within the framework of local culture. Comprehensive Contextualization takes into account all factors that constitute a relationship between one community and another, including social, economic, and political matters.</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158273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63695B0-ED51-1DE3-6F79-4B4CF5C800A4}"/>
              </a:ext>
            </a:extLst>
          </p:cNvPr>
          <p:cNvSpPr txBox="1"/>
          <p:nvPr/>
        </p:nvSpPr>
        <p:spPr>
          <a:xfrm>
            <a:off x="124692" y="207818"/>
            <a:ext cx="11776364" cy="5688352"/>
          </a:xfrm>
          <a:prstGeom prst="rect">
            <a:avLst/>
          </a:prstGeom>
          <a:noFill/>
        </p:spPr>
        <p:txBody>
          <a:bodyPr wrap="square">
            <a:spAutoFit/>
          </a:bodyPr>
          <a:lstStyle/>
          <a:p>
            <a:pPr marL="0" marR="0" algn="ctr">
              <a:lnSpc>
                <a:spcPct val="107000"/>
              </a:lnSpc>
              <a:spcBef>
                <a:spcPts val="0"/>
              </a:spcBef>
              <a:spcAft>
                <a:spcPts val="800"/>
              </a:spcAft>
            </a:pPr>
            <a:r>
              <a:rPr lang="en-US" sz="4800" b="1" u="sng" dirty="0">
                <a:effectLst/>
                <a:latin typeface="Times New Roman" panose="02020603050405020304" pitchFamily="18" charset="0"/>
                <a:ea typeface="Times New Roman" panose="02020603050405020304" pitchFamily="18" charset="0"/>
                <a:cs typeface="Times New Roman" panose="02020603050405020304" pitchFamily="18" charset="0"/>
              </a:rPr>
              <a:t>Matthew 28:19 - 20</a:t>
            </a:r>
            <a:r>
              <a:rPr lang="en-US" sz="4800" i="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0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800" b="1" i="1" baseline="30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19 </a:t>
            </a:r>
            <a:r>
              <a:rPr lang="en-US" sz="4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Therefore go and </a:t>
            </a:r>
            <a:r>
              <a:rPr lang="en-US" sz="4800" i="1" dirty="0">
                <a:solidFill>
                  <a:srgbClr val="000000"/>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make disciples of all nations</a:t>
            </a:r>
            <a:r>
              <a:rPr lang="en-US" sz="4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baptizing them in the name of the Father and of the Son and of the Holy Spirit, </a:t>
            </a:r>
            <a:r>
              <a:rPr lang="en-US" sz="4800" b="1" i="1" baseline="30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20 </a:t>
            </a:r>
            <a:r>
              <a:rPr lang="en-US" sz="4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and teaching them to obey everything I have commanded you. And surely </a:t>
            </a:r>
            <a:r>
              <a:rPr lang="en-US" sz="4800" i="1" dirty="0">
                <a:solidFill>
                  <a:srgbClr val="000000"/>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I am with you always</a:t>
            </a:r>
            <a:r>
              <a:rPr lang="en-US" sz="4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800" i="1" dirty="0">
                <a:solidFill>
                  <a:srgbClr val="000000"/>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to the very end of the age."</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202322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4F43F-1362-3846-BAF4-3B3CE68222E2}"/>
              </a:ext>
            </a:extLst>
          </p:cNvPr>
          <p:cNvSpPr>
            <a:spLocks noGrp="1"/>
          </p:cNvSpPr>
          <p:nvPr>
            <p:ph type="title"/>
          </p:nvPr>
        </p:nvSpPr>
        <p:spPr>
          <a:xfrm>
            <a:off x="0" y="1"/>
            <a:ext cx="12192000" cy="560831"/>
          </a:xfrm>
        </p:spPr>
        <p:txBody>
          <a:bodyPr>
            <a:normAutofit fontScale="90000"/>
          </a:bodyPr>
          <a:lstStyle/>
          <a:p>
            <a:br>
              <a:rPr lang="en-US" b="1"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b="1" dirty="0">
                <a:effectLst/>
                <a:latin typeface="Times New Roman" panose="02020603050405020304" pitchFamily="18" charset="0"/>
                <a:ea typeface="Times New Roman" panose="02020603050405020304" pitchFamily="18" charset="0"/>
                <a:cs typeface="Times New Roman" panose="02020603050405020304" pitchFamily="18" charset="0"/>
              </a:rPr>
              <a:t>At least three cultures should be understood:</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80FCD1EA-0CBD-BFFC-7392-4208C206DF08}"/>
              </a:ext>
            </a:extLst>
          </p:cNvPr>
          <p:cNvSpPr>
            <a:spLocks noGrp="1"/>
          </p:cNvSpPr>
          <p:nvPr>
            <p:ph idx="1"/>
          </p:nvPr>
        </p:nvSpPr>
        <p:spPr>
          <a:xfrm>
            <a:off x="182880" y="841248"/>
            <a:ext cx="11887200" cy="5335715"/>
          </a:xfrm>
        </p:spPr>
        <p:txBody>
          <a:bodyPr>
            <a:normAutofit fontScale="92500" lnSpcReduction="10000"/>
          </a:bodyPr>
          <a:lstStyle/>
          <a:p>
            <a:pPr marL="342900" marR="0" lvl="0" indent="-342900">
              <a:lnSpc>
                <a:spcPct val="107000"/>
              </a:lnSpc>
              <a:spcBef>
                <a:spcPts val="0"/>
              </a:spcBef>
              <a:spcAft>
                <a:spcPts val="0"/>
              </a:spcAft>
              <a:buFont typeface="+mj-lt"/>
              <a:buAutoNum type="arabicPeriod"/>
            </a:pPr>
            <a:r>
              <a:rPr lang="en-US" sz="4000" b="1" i="1" dirty="0">
                <a:effectLst/>
                <a:latin typeface="Times New Roman" panose="02020603050405020304" pitchFamily="18" charset="0"/>
                <a:ea typeface="Times New Roman" panose="02020603050405020304" pitchFamily="18" charset="0"/>
                <a:cs typeface="Times New Roman" panose="02020603050405020304" pitchFamily="18" charset="0"/>
              </a:rPr>
              <a:t>The culture of the Bible</a:t>
            </a:r>
            <a:r>
              <a:rPr lang="en-US" sz="4000"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In the Holy Scriptures we have an expression of God's eternal will for all humankind. It is of extreme significance that the biblical teaching be rightly understood in its original setting. The teaching and stories of the Holy Scriptures must be understood in their ancient west Asian setting. In this respect, studies in such disciplines as </a:t>
            </a:r>
            <a:r>
              <a:rPr lang="en-US" sz="4000"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biblical backgrounds, archaeology, and ancient history are of great importance.</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8200344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7AFEF-DB5C-5137-DD76-369C35AB40C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C25C1E7-4C9C-7054-1B06-D4D10593BB33}"/>
              </a:ext>
            </a:extLst>
          </p:cNvPr>
          <p:cNvSpPr>
            <a:spLocks noGrp="1"/>
          </p:cNvSpPr>
          <p:nvPr>
            <p:ph idx="1"/>
          </p:nvPr>
        </p:nvSpPr>
        <p:spPr/>
        <p:txBody>
          <a:bodyPr/>
          <a:lstStyle/>
          <a:p>
            <a:pPr marL="0" marR="0" lvl="0" indent="0">
              <a:lnSpc>
                <a:spcPct val="107000"/>
              </a:lnSpc>
              <a:spcBef>
                <a:spcPts val="0"/>
              </a:spcBef>
              <a:spcAft>
                <a:spcPts val="0"/>
              </a:spcAft>
              <a:buNone/>
            </a:pPr>
            <a:r>
              <a:rPr lang="en-US" sz="4000" b="1" i="1" dirty="0">
                <a:effectLst/>
                <a:latin typeface="Times New Roman" panose="02020603050405020304" pitchFamily="18" charset="0"/>
                <a:ea typeface="Times New Roman" panose="02020603050405020304" pitchFamily="18" charset="0"/>
                <a:cs typeface="Times New Roman" panose="02020603050405020304" pitchFamily="18" charset="0"/>
              </a:rPr>
              <a:t>2. The culture of the missionaries who bring the Gospel</a:t>
            </a: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The missionaries must come to terms with their own worldview and value systems.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2912371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7AFEF-DB5C-5137-DD76-369C35AB40C1}"/>
              </a:ext>
            </a:extLst>
          </p:cNvPr>
          <p:cNvSpPr>
            <a:spLocks noGrp="1"/>
          </p:cNvSpPr>
          <p:nvPr>
            <p:ph type="title"/>
          </p:nvPr>
        </p:nvSpPr>
        <p:spPr>
          <a:xfrm>
            <a:off x="838200" y="1"/>
            <a:ext cx="10515600" cy="18287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C25C1E7-4C9C-7054-1B06-D4D10593BB33}"/>
              </a:ext>
            </a:extLst>
          </p:cNvPr>
          <p:cNvSpPr>
            <a:spLocks noGrp="1"/>
          </p:cNvSpPr>
          <p:nvPr>
            <p:ph idx="1"/>
          </p:nvPr>
        </p:nvSpPr>
        <p:spPr>
          <a:xfrm>
            <a:off x="207264" y="377952"/>
            <a:ext cx="11826240" cy="5799011"/>
          </a:xfrm>
        </p:spPr>
        <p:txBody>
          <a:bodyPr>
            <a:normAutofit fontScale="77500" lnSpcReduction="20000"/>
          </a:bodyPr>
          <a:lstStyle/>
          <a:p>
            <a:pPr marL="0" marR="0" lvl="0" indent="0">
              <a:lnSpc>
                <a:spcPct val="107000"/>
              </a:lnSpc>
              <a:spcBef>
                <a:spcPts val="0"/>
              </a:spcBef>
              <a:spcAft>
                <a:spcPts val="0"/>
              </a:spcAft>
              <a:buNone/>
            </a:pPr>
            <a:r>
              <a:rPr lang="en-US" sz="4000" b="1" i="1" dirty="0">
                <a:effectLst/>
                <a:latin typeface="Times New Roman" panose="02020603050405020304" pitchFamily="18" charset="0"/>
                <a:ea typeface="Times New Roman" panose="02020603050405020304" pitchFamily="18" charset="0"/>
                <a:cs typeface="Times New Roman" panose="02020603050405020304" pitchFamily="18" charset="0"/>
              </a:rPr>
              <a:t>	3.  The culture of the targeted people</a:t>
            </a:r>
            <a:r>
              <a:rPr lang="en-US" sz="4000"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R="0" indent="0">
              <a:lnSpc>
                <a:spcPct val="107000"/>
              </a:lnSpc>
              <a:spcBef>
                <a:spcPts val="0"/>
              </a:spcBef>
              <a:spcAft>
                <a:spcPts val="0"/>
              </a:spcAft>
              <a:buNone/>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Appreciating the importance of understanding cultural presuppositions and customs is what this article addresses. Missionaries must be interested in the people they serve, which requires that they study local culture and religion. Recent advances in comparative religion, anthropology, and sociology enhance our appreciation of factors that influence society. These factors include legal, educational, religious, economic, political, and sociological dynamics. All these are significant in applying the Advent message to a particular culture since any emphasis on Christian </a:t>
            </a:r>
            <a:r>
              <a:rPr lang="en-US" sz="4000" dirty="0" err="1">
                <a:effectLst/>
                <a:latin typeface="Times New Roman" panose="02020603050405020304" pitchFamily="18" charset="0"/>
                <a:ea typeface="Times New Roman" panose="02020603050405020304" pitchFamily="18" charset="0"/>
                <a:cs typeface="Times New Roman" panose="02020603050405020304" pitchFamily="18" charset="0"/>
              </a:rPr>
              <a:t>wholism</a:t>
            </a: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 touches on health, education, welfare, stewardship, and other realities of life.</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622214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7AFEF-DB5C-5137-DD76-369C35AB40C1}"/>
              </a:ext>
            </a:extLst>
          </p:cNvPr>
          <p:cNvSpPr>
            <a:spLocks noGrp="1"/>
          </p:cNvSpPr>
          <p:nvPr>
            <p:ph type="title"/>
          </p:nvPr>
        </p:nvSpPr>
        <p:spPr>
          <a:xfrm>
            <a:off x="0" y="97535"/>
            <a:ext cx="12192000" cy="583501"/>
          </a:xfrm>
          <a:solidFill>
            <a:schemeClr val="accent4">
              <a:lumMod val="20000"/>
              <a:lumOff val="80000"/>
            </a:schemeClr>
          </a:solidFill>
        </p:spPr>
        <p:txBody>
          <a:bodyPr>
            <a:normAutofit fontScale="90000"/>
          </a:bodyPr>
          <a:lstStyle/>
          <a:p>
            <a:pPr algn="ctr"/>
            <a:br>
              <a:rPr lang="en-US" sz="1800" b="1" cap="all" dirty="0">
                <a:effectLst/>
                <a:latin typeface="Times New Roman" panose="02020603050405020304" pitchFamily="18" charset="0"/>
                <a:ea typeface="Times New Roman" panose="02020603050405020304" pitchFamily="18" charset="0"/>
                <a:cs typeface="Times New Roman" panose="02020603050405020304" pitchFamily="18" charset="0"/>
              </a:rPr>
            </a:br>
            <a:br>
              <a:rPr lang="en-US" sz="1800" b="1" cap="all" dirty="0">
                <a:effectLst/>
                <a:latin typeface="Times New Roman" panose="02020603050405020304" pitchFamily="18" charset="0"/>
                <a:ea typeface="Times New Roman" panose="02020603050405020304" pitchFamily="18" charset="0"/>
                <a:cs typeface="Times New Roman" panose="02020603050405020304" pitchFamily="18" charset="0"/>
              </a:rPr>
            </a:br>
            <a:br>
              <a:rPr lang="en-US" sz="1800" b="1" cap="all"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b="1" cap="all" dirty="0">
                <a:effectLst/>
                <a:latin typeface="Times New Roman" panose="02020603050405020304" pitchFamily="18" charset="0"/>
                <a:ea typeface="Times New Roman" panose="02020603050405020304" pitchFamily="18" charset="0"/>
                <a:cs typeface="Times New Roman" panose="02020603050405020304" pitchFamily="18" charset="0"/>
              </a:rPr>
              <a:t>CONCLUSION</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8C25C1E7-4C9C-7054-1B06-D4D10593BB33}"/>
              </a:ext>
            </a:extLst>
          </p:cNvPr>
          <p:cNvSpPr>
            <a:spLocks noGrp="1"/>
          </p:cNvSpPr>
          <p:nvPr>
            <p:ph idx="1"/>
          </p:nvPr>
        </p:nvSpPr>
        <p:spPr>
          <a:xfrm>
            <a:off x="0" y="681036"/>
            <a:ext cx="12060936" cy="6079429"/>
          </a:xfrm>
        </p:spPr>
        <p:txBody>
          <a:bodyPr>
            <a:normAutofit fontScale="92500"/>
          </a:bodyPr>
          <a:lstStyle/>
          <a:p>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Yet, such </a:t>
            </a:r>
            <a:r>
              <a:rPr lang="en-US" sz="4000"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Contextualization</a:t>
            </a: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 is the most significant single element in effective evangelism.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It also increases the number of converts since they can join the church without crossing racial, linguistic, or class barriers. All this is in harmony with the New Testament Jerusalem Council, where James, the spokesperson, concluded: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000" b="1" dirty="0">
                <a:effectLst/>
                <a:latin typeface="Times New Roman" panose="02020603050405020304" pitchFamily="18" charset="0"/>
                <a:ea typeface="Times New Roman" panose="02020603050405020304" pitchFamily="18" charset="0"/>
                <a:cs typeface="Times New Roman" panose="02020603050405020304" pitchFamily="18" charset="0"/>
                <a:hlinkClick r:id="rId2"/>
              </a:rPr>
              <a:t>Acts 15:19</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40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"Wherefore my sentence is, that we trouble not them, which from among the Gentiles are turned to God:"</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4638936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7AFEF-DB5C-5137-DD76-369C35AB40C1}"/>
              </a:ext>
            </a:extLst>
          </p:cNvPr>
          <p:cNvSpPr>
            <a:spLocks noGrp="1"/>
          </p:cNvSpPr>
          <p:nvPr>
            <p:ph type="title"/>
          </p:nvPr>
        </p:nvSpPr>
        <p:spPr/>
        <p:txBody>
          <a:bodyPr>
            <a:normAutofit/>
          </a:bodyPr>
          <a:lstStyle/>
          <a:p>
            <a:pPr algn="ctr"/>
            <a:r>
              <a:rPr lang="en-US" sz="6600" b="1" u="sng" dirty="0"/>
              <a:t>ACTS 15:19</a:t>
            </a:r>
          </a:p>
        </p:txBody>
      </p:sp>
      <p:sp>
        <p:nvSpPr>
          <p:cNvPr id="3" name="Content Placeholder 2">
            <a:extLst>
              <a:ext uri="{FF2B5EF4-FFF2-40B4-BE49-F238E27FC236}">
                <a16:creationId xmlns:a16="http://schemas.microsoft.com/office/drawing/2014/main" id="{8C25C1E7-4C9C-7054-1B06-D4D10593BB33}"/>
              </a:ext>
            </a:extLst>
          </p:cNvPr>
          <p:cNvSpPr>
            <a:spLocks noGrp="1"/>
          </p:cNvSpPr>
          <p:nvPr>
            <p:ph idx="1"/>
          </p:nvPr>
        </p:nvSpPr>
        <p:spPr/>
        <p:txBody>
          <a:bodyPr>
            <a:normAutofit/>
          </a:bodyPr>
          <a:lstStyle/>
          <a:p>
            <a:r>
              <a:rPr lang="en-US" sz="6600" b="0" i="0" u="none" strike="noStrike" dirty="0">
                <a:solidFill>
                  <a:srgbClr val="000000"/>
                </a:solidFill>
                <a:effectLst/>
                <a:latin typeface="system-ui"/>
              </a:rPr>
              <a:t>Wherefore my sentence is, that we trouble not them, which from among the Gentiles are turned to God:</a:t>
            </a:r>
            <a:endParaRPr lang="en-US" sz="6600" dirty="0"/>
          </a:p>
        </p:txBody>
      </p:sp>
    </p:spTree>
    <p:extLst>
      <p:ext uri="{BB962C8B-B14F-4D97-AF65-F5344CB8AC3E}">
        <p14:creationId xmlns:p14="http://schemas.microsoft.com/office/powerpoint/2010/main" val="3196555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7AFEF-DB5C-5137-DD76-369C35AB40C1}"/>
              </a:ext>
            </a:extLst>
          </p:cNvPr>
          <p:cNvSpPr>
            <a:spLocks noGrp="1"/>
          </p:cNvSpPr>
          <p:nvPr>
            <p:ph type="title"/>
          </p:nvPr>
        </p:nvSpPr>
        <p:spPr/>
        <p:txBody>
          <a:bodyPr/>
          <a:lstStyle/>
          <a:p>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 other words:</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8C25C1E7-4C9C-7054-1B06-D4D10593BB33}"/>
              </a:ext>
            </a:extLst>
          </p:cNvPr>
          <p:cNvSpPr>
            <a:spLocks noGrp="1"/>
          </p:cNvSpPr>
          <p:nvPr>
            <p:ph idx="1"/>
          </p:nvPr>
        </p:nvSpPr>
        <p:spPr/>
        <p:txBody>
          <a:bodyPr/>
          <a:lstStyle/>
          <a:p>
            <a:pPr marL="0" marR="0">
              <a:lnSpc>
                <a:spcPct val="107000"/>
              </a:lnSpc>
              <a:spcBef>
                <a:spcPts val="0"/>
              </a:spcBef>
              <a:spcAft>
                <a:spcPts val="800"/>
              </a:spcAft>
            </a:pPr>
            <a:r>
              <a:rPr lang="en-US" sz="4000" i="1" dirty="0">
                <a:effectLst/>
                <a:latin typeface="Times New Roman" panose="02020603050405020304" pitchFamily="18" charset="0"/>
                <a:ea typeface="Times New Roman" panose="02020603050405020304" pitchFamily="18" charset="0"/>
                <a:cs typeface="Times New Roman" panose="02020603050405020304" pitchFamily="18" charset="0"/>
              </a:rPr>
              <a:t>"It is my judgment, therefore, that we should not make it difficult for the Gentiles who are turning to God"</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693436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7AFEF-DB5C-5137-DD76-369C35AB40C1}"/>
              </a:ext>
            </a:extLst>
          </p:cNvPr>
          <p:cNvSpPr>
            <a:spLocks noGrp="1"/>
          </p:cNvSpPr>
          <p:nvPr>
            <p:ph type="title"/>
          </p:nvPr>
        </p:nvSpPr>
        <p:spPr/>
        <p:txBody>
          <a:bodyPr/>
          <a:lstStyle/>
          <a:p>
            <a:pPr algn="ctr"/>
            <a:r>
              <a:rPr lang="en-US" b="1" dirty="0"/>
              <a:t>FINAL WORDS </a:t>
            </a:r>
          </a:p>
        </p:txBody>
      </p:sp>
      <p:sp>
        <p:nvSpPr>
          <p:cNvPr id="3" name="Content Placeholder 2">
            <a:extLst>
              <a:ext uri="{FF2B5EF4-FFF2-40B4-BE49-F238E27FC236}">
                <a16:creationId xmlns:a16="http://schemas.microsoft.com/office/drawing/2014/main" id="{8C25C1E7-4C9C-7054-1B06-D4D10593BB33}"/>
              </a:ext>
            </a:extLst>
          </p:cNvPr>
          <p:cNvSpPr>
            <a:spLocks noGrp="1"/>
          </p:cNvSpPr>
          <p:nvPr>
            <p:ph idx="1"/>
          </p:nvPr>
        </p:nvSpPr>
        <p:spPr/>
        <p:txBody>
          <a:bodyPr/>
          <a:lstStyle/>
          <a:p>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We cannot preach and teach in the same way to every audience, be it African Asian or Armenian, Jewish, Muslim or Buddhist, Catholic or Confucian. The Lord of mission must grant us wisdom to differentiate between universals that must be proclaimed worldwide.</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173200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3DC8921-4FF7-427A-109C-C238F8178387}"/>
              </a:ext>
            </a:extLst>
          </p:cNvPr>
          <p:cNvSpPr txBox="1"/>
          <p:nvPr/>
        </p:nvSpPr>
        <p:spPr>
          <a:xfrm>
            <a:off x="0" y="0"/>
            <a:ext cx="12192000" cy="13188675"/>
          </a:xfrm>
          <a:prstGeom prst="rect">
            <a:avLst/>
          </a:prstGeom>
          <a:noFill/>
        </p:spPr>
        <p:txBody>
          <a:bodyPr wrap="square">
            <a:spAutoFit/>
          </a:bodyPr>
          <a:lstStyle/>
          <a:p>
            <a:pPr marL="0" marR="0">
              <a:lnSpc>
                <a:spcPct val="107000"/>
              </a:lnSpc>
              <a:spcBef>
                <a:spcPts val="0"/>
              </a:spcBef>
              <a:spcAft>
                <a:spcPts val="800"/>
              </a:spcAft>
            </a:pPr>
            <a:r>
              <a:rPr lang="en-US" sz="4000" b="1" cap="all" dirty="0">
                <a:effectLst/>
                <a:latin typeface="Times New Roman" panose="02020603050405020304" pitchFamily="18" charset="0"/>
                <a:ea typeface="Times New Roman" panose="02020603050405020304" pitchFamily="18" charset="0"/>
                <a:cs typeface="Times New Roman" panose="02020603050405020304" pitchFamily="18" charset="0"/>
              </a:rPr>
              <a:t>CONCEPTS THAT INFLUENCE SUCCESS in CHURCH</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lvl="2">
              <a:lnSpc>
                <a:spcPct val="107000"/>
              </a:lnSpc>
              <a:spcAft>
                <a:spcPts val="800"/>
              </a:spcAft>
            </a:pPr>
            <a:r>
              <a:rPr lang="en-US" sz="4000" b="1" i="1" dirty="0">
                <a:effectLst/>
                <a:latin typeface="Times New Roman" panose="02020603050405020304" pitchFamily="18" charset="0"/>
                <a:ea typeface="Times New Roman" panose="02020603050405020304" pitchFamily="18" charset="0"/>
                <a:cs typeface="Times New Roman" panose="02020603050405020304" pitchFamily="18" charset="0"/>
              </a:rPr>
              <a:t>1.	Concepts of language and words</a:t>
            </a:r>
            <a:r>
              <a:rPr lang="en-US" sz="4000" b="1"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R="0" lvl="0">
              <a:lnSpc>
                <a:spcPct val="107000"/>
              </a:lnSpc>
              <a:spcBef>
                <a:spcPts val="0"/>
              </a:spcBef>
              <a:spcAft>
                <a:spcPts val="800"/>
              </a:spcAft>
            </a:pPr>
            <a:endParaRPr lang="en-US" sz="4000" b="1" dirty="0">
              <a:latin typeface="Times New Roman" panose="02020603050405020304" pitchFamily="18" charset="0"/>
              <a:ea typeface="Times New Roman" panose="02020603050405020304" pitchFamily="18" charset="0"/>
              <a:cs typeface="Times New Roman" panose="02020603050405020304" pitchFamily="18" charset="0"/>
            </a:endParaRPr>
          </a:p>
          <a:p>
            <a:pPr lvl="2">
              <a:lnSpc>
                <a:spcPct val="107000"/>
              </a:lnSpc>
              <a:spcAft>
                <a:spcPts val="800"/>
              </a:spcAft>
            </a:pPr>
            <a:r>
              <a:rPr lang="en-US" sz="4000" b="1" i="1" dirty="0">
                <a:effectLst/>
                <a:latin typeface="Times New Roman" panose="02020603050405020304" pitchFamily="18" charset="0"/>
                <a:ea typeface="Times New Roman" panose="02020603050405020304" pitchFamily="18" charset="0"/>
                <a:cs typeface="Times New Roman" panose="02020603050405020304" pitchFamily="18" charset="0"/>
              </a:rPr>
              <a:t>2.	Concepts of time or The Timeline.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pPr>
            <a:endParaRPr lang="en-US" sz="40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r>
              <a:rPr lang="en-US" sz="4000" b="1" i="1" dirty="0">
                <a:latin typeface="Times New Roman" panose="02020603050405020304" pitchFamily="18" charset="0"/>
                <a:ea typeface="Times New Roman" panose="02020603050405020304" pitchFamily="18" charset="0"/>
                <a:cs typeface="Times New Roman" panose="02020603050405020304" pitchFamily="18" charset="0"/>
              </a:rPr>
              <a:t>	3.	</a:t>
            </a:r>
            <a:r>
              <a:rPr lang="en-US" sz="4000" b="1" i="1" dirty="0">
                <a:effectLst/>
                <a:latin typeface="Times New Roman" panose="02020603050405020304" pitchFamily="18" charset="0"/>
                <a:ea typeface="Times New Roman" panose="02020603050405020304" pitchFamily="18" charset="0"/>
                <a:cs typeface="Times New Roman" panose="02020603050405020304" pitchFamily="18" charset="0"/>
              </a:rPr>
              <a:t>Concepts of morals and ethics.</a:t>
            </a:r>
            <a:r>
              <a:rPr lang="en-US" sz="40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pPr>
            <a:endParaRPr lang="en-US" sz="4000" b="1"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r>
              <a:rPr lang="en-US" sz="4000" b="1" i="1" dirty="0">
                <a:latin typeface="Times New Roman" panose="02020603050405020304" pitchFamily="18" charset="0"/>
                <a:ea typeface="Times New Roman" panose="02020603050405020304" pitchFamily="18" charset="0"/>
                <a:cs typeface="Times New Roman" panose="02020603050405020304" pitchFamily="18" charset="0"/>
              </a:rPr>
              <a:t>	4.	</a:t>
            </a:r>
            <a:r>
              <a:rPr lang="en-US" sz="4000" b="1" i="1" dirty="0">
                <a:effectLst/>
                <a:latin typeface="Times New Roman" panose="02020603050405020304" pitchFamily="18" charset="0"/>
                <a:ea typeface="Times New Roman" panose="02020603050405020304" pitchFamily="18" charset="0"/>
                <a:cs typeface="Times New Roman" panose="02020603050405020304" pitchFamily="18" charset="0"/>
              </a:rPr>
              <a:t>Concepts of soul-winning methods</a:t>
            </a:r>
            <a:r>
              <a:rPr lang="en-US" sz="40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pP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b="1"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sz="14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sz="1400" b="1"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sz="14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sz="1400" b="1"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sz="14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sz="1400" b="1"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sz="14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sz="1400" b="1"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sz="14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sz="1400" b="1"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sz="14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sz="1400" b="1"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sz="14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sz="1400" b="1"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sz="14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sz="1400" b="1"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35365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60712-CD77-0E24-F027-47E9D67B804A}"/>
              </a:ext>
            </a:extLst>
          </p:cNvPr>
          <p:cNvSpPr>
            <a:spLocks noGrp="1"/>
          </p:cNvSpPr>
          <p:nvPr>
            <p:ph type="ctrTitle"/>
          </p:nvPr>
        </p:nvSpPr>
        <p:spPr>
          <a:xfrm>
            <a:off x="1524000" y="1122362"/>
            <a:ext cx="9144000" cy="3948401"/>
          </a:xfrm>
          <a:noFill/>
        </p:spPr>
        <p:txBody>
          <a:bodyPr/>
          <a:lstStyle/>
          <a:p>
            <a:r>
              <a:rPr lang="en-US" sz="6000" b="1" i="1" dirty="0">
                <a:effectLst/>
                <a:latin typeface="Times New Roman" panose="02020603050405020304" pitchFamily="18" charset="0"/>
                <a:ea typeface="Times New Roman" panose="02020603050405020304" pitchFamily="18" charset="0"/>
                <a:cs typeface="Times New Roman" panose="02020603050405020304" pitchFamily="18" charset="0"/>
              </a:rPr>
              <a:t>Concepts of </a:t>
            </a:r>
            <a:r>
              <a:rPr lang="en-US" b="1" i="1" dirty="0">
                <a:latin typeface="Times New Roman" panose="02020603050405020304" pitchFamily="18" charset="0"/>
                <a:ea typeface="Times New Roman" panose="02020603050405020304" pitchFamily="18" charset="0"/>
                <a:cs typeface="Times New Roman" panose="02020603050405020304" pitchFamily="18" charset="0"/>
              </a:rPr>
              <a:t>S</a:t>
            </a:r>
            <a:r>
              <a:rPr lang="en-US" sz="6000" b="1" i="1" dirty="0">
                <a:effectLst/>
                <a:latin typeface="Times New Roman" panose="02020603050405020304" pitchFamily="18" charset="0"/>
                <a:ea typeface="Times New Roman" panose="02020603050405020304" pitchFamily="18" charset="0"/>
                <a:cs typeface="Times New Roman" panose="02020603050405020304" pitchFamily="18" charset="0"/>
              </a:rPr>
              <a:t>oul-winning Methods</a:t>
            </a:r>
            <a:br>
              <a:rPr lang="en-US" sz="6000" b="1" i="1"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dirty="0"/>
          </a:p>
        </p:txBody>
      </p:sp>
      <p:sp>
        <p:nvSpPr>
          <p:cNvPr id="3" name="Subtitle 2">
            <a:extLst>
              <a:ext uri="{FF2B5EF4-FFF2-40B4-BE49-F238E27FC236}">
                <a16:creationId xmlns:a16="http://schemas.microsoft.com/office/drawing/2014/main" id="{63D7D1F1-4803-1BB8-47B4-B056FBD6CCA5}"/>
              </a:ext>
            </a:extLst>
          </p:cNvPr>
          <p:cNvSpPr>
            <a:spLocks noGrp="1"/>
          </p:cNvSpPr>
          <p:nvPr>
            <p:ph type="subTitle" idx="1"/>
          </p:nvPr>
        </p:nvSpPr>
        <p:spPr>
          <a:xfrm>
            <a:off x="1524000" y="6123708"/>
            <a:ext cx="9144000" cy="429491"/>
          </a:xfrm>
        </p:spPr>
        <p:txBody>
          <a:bodyPr>
            <a:normAutofit/>
          </a:bodyPr>
          <a:lstStyle/>
          <a:p>
            <a:endParaRPr lang="en-US" dirty="0"/>
          </a:p>
        </p:txBody>
      </p:sp>
    </p:spTree>
    <p:extLst>
      <p:ext uri="{BB962C8B-B14F-4D97-AF65-F5344CB8AC3E}">
        <p14:creationId xmlns:p14="http://schemas.microsoft.com/office/powerpoint/2010/main" val="3091717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CADCB-1224-6C43-6F70-296E9AD14ACF}"/>
              </a:ext>
            </a:extLst>
          </p:cNvPr>
          <p:cNvSpPr>
            <a:spLocks noGrp="1"/>
          </p:cNvSpPr>
          <p:nvPr>
            <p:ph type="title"/>
          </p:nvPr>
        </p:nvSpPr>
        <p:spPr>
          <a:solidFill>
            <a:schemeClr val="accent1">
              <a:lumMod val="20000"/>
              <a:lumOff val="80000"/>
            </a:schemeClr>
          </a:solidFill>
        </p:spPr>
        <p:txBody>
          <a:bodyPr>
            <a:normAutofit/>
          </a:bodyPr>
          <a:lstStyle/>
          <a:p>
            <a:pPr algn="ctr"/>
            <a:r>
              <a:rPr lang="en-US" sz="6600" b="1" dirty="0">
                <a:latin typeface="Times New Roman" panose="02020603050405020304" pitchFamily="18" charset="0"/>
                <a:cs typeface="Times New Roman" panose="02020603050405020304" pitchFamily="18" charset="0"/>
              </a:rPr>
              <a:t>REVELATION 14:6</a:t>
            </a:r>
          </a:p>
        </p:txBody>
      </p:sp>
      <p:sp>
        <p:nvSpPr>
          <p:cNvPr id="3" name="Content Placeholder 2">
            <a:extLst>
              <a:ext uri="{FF2B5EF4-FFF2-40B4-BE49-F238E27FC236}">
                <a16:creationId xmlns:a16="http://schemas.microsoft.com/office/drawing/2014/main" id="{E74D5C02-04E8-F8E5-DE48-C8A2FE7B61EC}"/>
              </a:ext>
            </a:extLst>
          </p:cNvPr>
          <p:cNvSpPr>
            <a:spLocks noGrp="1"/>
          </p:cNvSpPr>
          <p:nvPr>
            <p:ph idx="1"/>
          </p:nvPr>
        </p:nvSpPr>
        <p:spPr>
          <a:xfrm>
            <a:off x="431800" y="1825624"/>
            <a:ext cx="11480800" cy="4879975"/>
          </a:xfrm>
        </p:spPr>
        <p:txBody>
          <a:bodyPr>
            <a:noAutofit/>
          </a:bodyPr>
          <a:lstStyle/>
          <a:p>
            <a:pPr algn="l"/>
            <a:r>
              <a:rPr lang="en-US" sz="5400" b="0" i="0" u="none" strike="noStrike" dirty="0">
                <a:solidFill>
                  <a:srgbClr val="000000"/>
                </a:solidFill>
                <a:effectLst/>
                <a:latin typeface="Times New Roman" panose="02020603050405020304" pitchFamily="18" charset="0"/>
                <a:cs typeface="Times New Roman" panose="02020603050405020304" pitchFamily="18" charset="0"/>
              </a:rPr>
              <a:t>And I saw another angel fly in the midst of heaven, having the everlasting gospel to preach unto them that dwell on the earth, and to every nation, and kindred, and tongue, and people,</a:t>
            </a:r>
          </a:p>
          <a:p>
            <a:pPr marL="0" indent="0">
              <a:buNone/>
            </a:pPr>
            <a:br>
              <a:rPr lang="en-US" sz="5400" dirty="0">
                <a:latin typeface="Times New Roman" panose="02020603050405020304" pitchFamily="18" charset="0"/>
                <a:cs typeface="Times New Roman" panose="02020603050405020304" pitchFamily="18" charset="0"/>
              </a:rPr>
            </a:br>
            <a:endParaRPr lang="en-US"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1041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86ECB-06B9-4128-49EE-CFD136EC7BBF}"/>
              </a:ext>
            </a:extLst>
          </p:cNvPr>
          <p:cNvSpPr>
            <a:spLocks noGrp="1"/>
          </p:cNvSpPr>
          <p:nvPr>
            <p:ph type="title"/>
          </p:nvPr>
        </p:nvSpPr>
        <p:spPr>
          <a:xfrm>
            <a:off x="100013" y="1"/>
            <a:ext cx="12192000" cy="1825624"/>
          </a:xfrm>
        </p:spPr>
        <p:txBody>
          <a:bodyPr>
            <a:normAutofit fontScale="90000"/>
          </a:bodyPr>
          <a:lstStyle/>
          <a:p>
            <a:r>
              <a:rPr lang="en-US" b="1" cap="all" dirty="0">
                <a:latin typeface="Times New Roman" panose="02020603050405020304" pitchFamily="18" charset="0"/>
                <a:ea typeface="Times New Roman" panose="02020603050405020304" pitchFamily="18" charset="0"/>
                <a:cs typeface="Times New Roman" panose="02020603050405020304" pitchFamily="18" charset="0"/>
              </a:rPr>
              <a:t>THREE </a:t>
            </a:r>
            <a:r>
              <a:rPr lang="en-US" b="1" cap="all" dirty="0" err="1">
                <a:latin typeface="Times New Roman" panose="02020603050405020304" pitchFamily="18" charset="0"/>
                <a:ea typeface="Times New Roman" panose="02020603050405020304" pitchFamily="18" charset="0"/>
                <a:cs typeface="Times New Roman" panose="02020603050405020304" pitchFamily="18" charset="0"/>
              </a:rPr>
              <a:t>MODulEs</a:t>
            </a:r>
            <a:r>
              <a:rPr lang="en-US" b="1" cap="all" dirty="0">
                <a:latin typeface="Times New Roman" panose="02020603050405020304" pitchFamily="18" charset="0"/>
                <a:ea typeface="Times New Roman" panose="02020603050405020304" pitchFamily="18" charset="0"/>
                <a:cs typeface="Times New Roman" panose="02020603050405020304" pitchFamily="18" charset="0"/>
              </a:rPr>
              <a:t> of MISSIONARY WORK TO ACCOMPLISH OUR MISSION AS A CHURCH</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AB2DDE0-945D-E9CE-0E14-E8DCC084CA71}"/>
              </a:ext>
            </a:extLst>
          </p:cNvPr>
          <p:cNvSpPr>
            <a:spLocks noGrp="1"/>
          </p:cNvSpPr>
          <p:nvPr>
            <p:ph idx="1"/>
          </p:nvPr>
        </p:nvSpPr>
        <p:spPr>
          <a:xfrm>
            <a:off x="100013" y="1825625"/>
            <a:ext cx="11991974" cy="5032374"/>
          </a:xfrm>
        </p:spPr>
        <p:txBody>
          <a:bodyPr>
            <a:normAutofit/>
          </a:bodyPr>
          <a:lstStyle/>
          <a:p>
            <a:pPr marL="342900" marR="0" lvl="0" indent="-342900">
              <a:lnSpc>
                <a:spcPct val="107000"/>
              </a:lnSpc>
              <a:spcBef>
                <a:spcPts val="0"/>
              </a:spcBef>
              <a:spcAft>
                <a:spcPts val="0"/>
              </a:spcAft>
              <a:buClr>
                <a:srgbClr val="04132B"/>
              </a:buClr>
              <a:buFont typeface="+mj-lt"/>
              <a:buAutoNum type="arabicPeriod"/>
            </a:pPr>
            <a:r>
              <a:rPr lang="en-US" sz="4800" dirty="0">
                <a:effectLst/>
                <a:latin typeface="Times New Roman" panose="02020603050405020304" pitchFamily="18" charset="0"/>
                <a:ea typeface="Times New Roman" panose="02020603050405020304" pitchFamily="18" charset="0"/>
                <a:cs typeface="Times New Roman" panose="02020603050405020304" pitchFamily="18" charset="0"/>
              </a:rPr>
              <a:t> 	Jesus' Module.</a:t>
            </a:r>
          </a:p>
          <a:p>
            <a:pPr marL="0" marR="0" lvl="0" indent="0">
              <a:lnSpc>
                <a:spcPct val="107000"/>
              </a:lnSpc>
              <a:spcBef>
                <a:spcPts val="0"/>
              </a:spcBef>
              <a:spcAft>
                <a:spcPts val="0"/>
              </a:spcAft>
              <a:buClr>
                <a:srgbClr val="04132B"/>
              </a:buClr>
              <a:buNone/>
            </a:pP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Clr>
                <a:srgbClr val="04132B"/>
              </a:buClr>
              <a:buNone/>
            </a:pPr>
            <a:r>
              <a:rPr lang="en-US" sz="4800" dirty="0">
                <a:latin typeface="Times New Roman" panose="02020603050405020304" pitchFamily="18" charset="0"/>
                <a:ea typeface="Times New Roman" panose="02020603050405020304" pitchFamily="18" charset="0"/>
                <a:cs typeface="Times New Roman" panose="02020603050405020304" pitchFamily="18" charset="0"/>
              </a:rPr>
              <a:t>2.	</a:t>
            </a:r>
            <a:r>
              <a:rPr lang="en-US" sz="4800" dirty="0">
                <a:effectLst/>
                <a:latin typeface="Times New Roman" panose="02020603050405020304" pitchFamily="18" charset="0"/>
                <a:ea typeface="Times New Roman" panose="02020603050405020304" pitchFamily="18" charset="0"/>
                <a:cs typeface="Times New Roman" panose="02020603050405020304" pitchFamily="18" charset="0"/>
              </a:rPr>
              <a:t>Apostle Paul's Module.</a:t>
            </a:r>
          </a:p>
          <a:p>
            <a:pPr marL="0" marR="0" lvl="0" indent="0">
              <a:lnSpc>
                <a:spcPct val="107000"/>
              </a:lnSpc>
              <a:spcBef>
                <a:spcPts val="0"/>
              </a:spcBef>
              <a:spcAft>
                <a:spcPts val="0"/>
              </a:spcAft>
              <a:buClr>
                <a:srgbClr val="04132B"/>
              </a:buClr>
              <a:buNone/>
            </a:pP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Clr>
                <a:srgbClr val="04132B"/>
              </a:buClr>
              <a:buNone/>
            </a:pPr>
            <a:r>
              <a:rPr lang="en-US" sz="4800" dirty="0">
                <a:latin typeface="Times New Roman" panose="02020603050405020304" pitchFamily="18" charset="0"/>
                <a:ea typeface="Times New Roman" panose="02020603050405020304" pitchFamily="18" charset="0"/>
                <a:cs typeface="Times New Roman" panose="02020603050405020304" pitchFamily="18" charset="0"/>
              </a:rPr>
              <a:t>3.	</a:t>
            </a:r>
            <a:r>
              <a:rPr lang="en-US" sz="4800" dirty="0">
                <a:effectLst/>
                <a:latin typeface="Times New Roman" panose="02020603050405020304" pitchFamily="18" charset="0"/>
                <a:ea typeface="Times New Roman" panose="02020603050405020304" pitchFamily="18" charset="0"/>
                <a:cs typeface="Times New Roman" panose="02020603050405020304" pitchFamily="18" charset="0"/>
              </a:rPr>
              <a:t>Module Prescribed by Ellen G. White 	and adopted by the early Adventists</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093334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86ECB-06B9-4128-49EE-CFD136EC7BBF}"/>
              </a:ext>
            </a:extLst>
          </p:cNvPr>
          <p:cNvSpPr>
            <a:spLocks noGrp="1"/>
          </p:cNvSpPr>
          <p:nvPr>
            <p:ph type="title"/>
          </p:nvPr>
        </p:nvSpPr>
        <p:spPr/>
        <p:txBody>
          <a:bodyPr>
            <a:normAutofit fontScale="90000"/>
          </a:bodyPr>
          <a:lstStyle/>
          <a:p>
            <a:r>
              <a:rPr lang="en-US" sz="8900" b="1" i="1" u="sng" cap="all" dirty="0">
                <a:effectLst/>
                <a:latin typeface="Times New Roman" panose="02020603050405020304" pitchFamily="18" charset="0"/>
                <a:ea typeface="Times New Roman" panose="02020603050405020304" pitchFamily="18" charset="0"/>
                <a:cs typeface="Times New Roman" panose="02020603050405020304" pitchFamily="18" charset="0"/>
              </a:rPr>
              <a:t>Jesus' Module</a:t>
            </a:r>
            <a:r>
              <a:rPr lang="en-US" sz="8900" b="1" i="1" u="sng"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endParaRPr lang="en-US" sz="6000" dirty="0"/>
          </a:p>
        </p:txBody>
      </p:sp>
      <p:graphicFrame>
        <p:nvGraphicFramePr>
          <p:cNvPr id="4" name="Content Placeholder 3">
            <a:extLst>
              <a:ext uri="{FF2B5EF4-FFF2-40B4-BE49-F238E27FC236}">
                <a16:creationId xmlns:a16="http://schemas.microsoft.com/office/drawing/2014/main" id="{AB5BBC36-655B-658E-9121-1FCD10230BFA}"/>
              </a:ext>
            </a:extLst>
          </p:cNvPr>
          <p:cNvGraphicFramePr>
            <a:graphicFrameLocks noGrp="1"/>
          </p:cNvGraphicFramePr>
          <p:nvPr>
            <p:ph idx="1"/>
            <p:extLst>
              <p:ext uri="{D42A27DB-BD31-4B8C-83A1-F6EECF244321}">
                <p14:modId xmlns:p14="http://schemas.microsoft.com/office/powerpoint/2010/main" val="66736569"/>
              </p:ext>
            </p:extLst>
          </p:nvPr>
        </p:nvGraphicFramePr>
        <p:xfrm>
          <a:off x="314325" y="1328738"/>
          <a:ext cx="11039475" cy="48482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18272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7599</TotalTime>
  <Words>2902</Words>
  <Application>Microsoft Macintosh PowerPoint</Application>
  <PresentationFormat>Widescreen</PresentationFormat>
  <Paragraphs>234</Paragraphs>
  <Slides>46</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46</vt:i4>
      </vt:variant>
    </vt:vector>
  </HeadingPairs>
  <TitlesOfParts>
    <vt:vector size="56" baseType="lpstr">
      <vt:lpstr>Arial</vt:lpstr>
      <vt:lpstr>Calibri</vt:lpstr>
      <vt:lpstr>Calibri Light</vt:lpstr>
      <vt:lpstr>Georgia</vt:lpstr>
      <vt:lpstr>Helvetica Neue</vt:lpstr>
      <vt:lpstr>Raleway</vt:lpstr>
      <vt:lpstr>system-ui</vt:lpstr>
      <vt:lpstr>Times New Roman</vt:lpstr>
      <vt:lpstr>Verdana</vt:lpstr>
      <vt:lpstr>Office Theme</vt:lpstr>
      <vt:lpstr>ACCOMPLISHMENTS IN THE CHURCH </vt:lpstr>
      <vt:lpstr>ACCOMPLISHING THE ASSIGNED MISSION OF  THE CHURCH </vt:lpstr>
      <vt:lpstr>PowerPoint Presentation</vt:lpstr>
      <vt:lpstr>PowerPoint Presentation</vt:lpstr>
      <vt:lpstr>PowerPoint Presentation</vt:lpstr>
      <vt:lpstr>Concepts of Soul-winning Methods </vt:lpstr>
      <vt:lpstr>REVELATION 14:6</vt:lpstr>
      <vt:lpstr>THREE MODulEs of MISSIONARY WORK TO ACCOMPLISH OUR MISSION AS A CHURCH </vt:lpstr>
      <vt:lpstr>Jesus' Module. </vt:lpstr>
      <vt:lpstr> John 1:11-14  </vt:lpstr>
      <vt:lpstr>Philippians 2:5-11</vt:lpstr>
      <vt:lpstr>Consider Christ's visit to Sychar and His conversation with the Samaritan woman. </vt:lpstr>
      <vt:lpstr>  1. Desire to Contact </vt:lpstr>
      <vt:lpstr>    2. Making the Contact </vt:lpstr>
      <vt:lpstr>   3. Connected </vt:lpstr>
      <vt:lpstr>No restriction on connectivity – Jewish custom was contradicted.</vt:lpstr>
      <vt:lpstr>PowerPoint Presentation</vt:lpstr>
      <vt:lpstr>PowerPoint Presentation</vt:lpstr>
      <vt:lpstr>PowerPoint Presentation</vt:lpstr>
      <vt:lpstr>PowerPoint Presentation</vt:lpstr>
      <vt:lpstr>   4. Offering the Cure </vt:lpstr>
      <vt:lpstr>5. Confirmation and the Establishment of the Relationship </vt:lpstr>
      <vt:lpstr> Using the diversified Spiritual Gifts. </vt:lpstr>
      <vt:lpstr>PowerPoint Presentation</vt:lpstr>
      <vt:lpstr>Jesus asserts in –     Luke 4: 18 – 19 </vt:lpstr>
      <vt:lpstr>Paul describes his own mission in terms of movement or, in other words, for the gentiles.  </vt:lpstr>
      <vt:lpstr> Apostolic Approach in terms of communication : </vt:lpstr>
      <vt:lpstr> Apostle Paul's Missionary Goals or Aspirations </vt:lpstr>
      <vt:lpstr> Jesus' Module – apostle Paul followed the same pattern </vt:lpstr>
      <vt:lpstr>PowerPoint Presentation</vt:lpstr>
      <vt:lpstr>1 Corinthians 8: 4, 12,13.  </vt:lpstr>
      <vt:lpstr> Apostle Paul's Missionary Methods </vt:lpstr>
      <vt:lpstr>PowerPoint Presentation</vt:lpstr>
      <vt:lpstr> In 1895 Ellen White wrote:  Testimonies to Ministers (Mountain View, Calif.: Pacific Press Pub. Assn., 1923), p. 213 </vt:lpstr>
      <vt:lpstr> A Uniform Style Not Needed </vt:lpstr>
      <vt:lpstr> Gospel Workers (Washington, D.C.: Review and Herald Pub. Assn., 1915), p. 468. </vt:lpstr>
      <vt:lpstr>Gospel Workers (Washington, D.C.: Review and Herald Pub. Assn., 1915), p. 468</vt:lpstr>
      <vt:lpstr> CONTEXTUALIZATION </vt:lpstr>
      <vt:lpstr>PowerPoint Presentation</vt:lpstr>
      <vt:lpstr> At least three cultures should be understood: </vt:lpstr>
      <vt:lpstr>PowerPoint Presentation</vt:lpstr>
      <vt:lpstr>PowerPoint Presentation</vt:lpstr>
      <vt:lpstr>   CONCLUSION </vt:lpstr>
      <vt:lpstr>ACTS 15:19</vt:lpstr>
      <vt:lpstr>In other words: </vt:lpstr>
      <vt:lpstr>FINAL WORDS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ACCOMPLISHMENTS IN THE CHURCH</dc:title>
  <dc:creator>DOUGLAS FRANCIS</dc:creator>
  <cp:lastModifiedBy>DOUGLAS FRANCIS</cp:lastModifiedBy>
  <cp:revision>10</cp:revision>
  <dcterms:created xsi:type="dcterms:W3CDTF">2022-12-13T05:28:32Z</dcterms:created>
  <dcterms:modified xsi:type="dcterms:W3CDTF">2023-03-20T12:28:27Z</dcterms:modified>
</cp:coreProperties>
</file>