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60" r:id="rId4"/>
    <p:sldId id="270" r:id="rId5"/>
    <p:sldId id="271" r:id="rId6"/>
    <p:sldId id="259" r:id="rId7"/>
    <p:sldId id="276" r:id="rId8"/>
    <p:sldId id="272" r:id="rId9"/>
    <p:sldId id="278" r:id="rId10"/>
    <p:sldId id="274" r:id="rId11"/>
    <p:sldId id="257" r:id="rId12"/>
    <p:sldId id="256" r:id="rId13"/>
    <p:sldId id="277" r:id="rId14"/>
    <p:sldId id="25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8E018-7DB5-3AA7-D0E5-2D119BAA0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1CA767-B38D-729F-0F97-B8A842160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84155-1409-D0B4-566A-0B837EF4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6D097E-2A00-269A-3A53-3FBBE034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4FC46D-112C-AD05-0ACC-D6292992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BC537-6668-486E-ADE2-9AA062CA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9DF622-45E5-03E4-2BDE-F7CCE23DF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C0331B-3532-B787-4174-E649C846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FA5E93-256B-D155-A4BC-D8248ACA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212A8-E3E0-1DA1-A5B7-FD2A10BD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405068-EA1D-601A-9C66-253E2AFC7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A6157A-0040-8714-922F-8B13175F3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593E32-4E08-93BA-D660-5001B5AF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929AE2-3E9E-1BED-B39B-AC5FC17A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6DBDC-3268-7129-D67E-5713403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69D7D-51B0-00FE-A6F0-67AFC49A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7D369F-45E2-8292-E2F1-2974E8BF1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4032-EFA2-91B1-B27C-108C41DC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8C192-7969-4D73-2B40-41F5E57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AD941-8212-9928-F3A5-875883AA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6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ED745-F879-8F8C-00B9-1649BD29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4818E8-24B9-0515-47F4-A1A420C93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F83A08-0D0F-8ED9-CB8E-EF341251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EA954-CD57-5C00-49B7-8DD171F9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725339-3997-0531-CFD3-650EBCB5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BA018-D520-BE21-D6F7-D091DE49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1D6780-A63D-1952-184B-8B2813A6D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42125-81E7-E723-20EF-454FC4296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A34752-17B3-B996-A6AE-1BC96E28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7B5211-B293-A8F3-CC0A-269555CC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D87B06-2BF2-0B03-C2D5-09B298C3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5CFB4-7A50-1336-FB74-BA272D36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9B1216-BB2E-D8AA-5F47-4CA0A01B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16653D-080A-0319-2F54-C09B1642C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88188A-2FB9-E28B-694A-CD7200354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2A9D1E-8B7A-CEB2-BD72-5BD4A5356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080337-FB94-BF16-40E6-C47398D0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47B364-074D-95CE-CB6E-441E403F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146FDB-BD60-F1CD-CAD0-5D07675E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9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BFD89-5346-B55D-B1A4-0723F5F3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2ABDBB-4601-EABE-9480-C8680B27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C6B553-8010-637C-F57E-1E6D4860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EDAD70-D85F-4594-44BA-204C6374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1F2590-4E52-2B31-A0AA-54AF438E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A7A572-9344-3896-A1A6-EBAD1568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E41E17-7F46-F307-12D8-8EC84651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3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EDF78-E485-323C-3C01-7B4AD02A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35B17C-E428-4D8E-A348-EC41A29A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E0CA11-9BE8-BA40-650C-C1FF05304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53DA5-9ED6-D524-0E18-9CAA767D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6D2702-DE26-79F4-2E77-97A3AFA4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1A20B2-F551-091D-ED3B-8792620B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5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EB787-FEAD-4B95-1E27-7B84E446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1EF4F1-85D0-D1AA-1D2D-E4094DC1C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D29E6F-153D-A218-E13A-0CAFD46D2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02E6E1-8074-C3ED-DDE8-A9DB9025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7FF42-B956-7A76-B5CC-D29A55C2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BCEB50-31E7-C659-FF68-BEBDF707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E673D7-BBB9-9D49-6780-3971C33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FCA3A1-EFE2-B0AE-5188-5E1A20023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0E163-F416-E44B-6E5E-A183CBE50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E4B5-B788-4CAC-80D7-BA0A0DEA615D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DE0A3E-05F0-5E4B-5EC8-B8F04673A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09C066-B3C9-14E5-195D-033EC9D27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D540-07D5-4DEE-92BE-BAACEEE2FC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053B5-DEEE-E235-2961-48C0CC9A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11D4B26-84E3-DF3D-960C-2435E2382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529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36ECA-7543-1086-BBCA-B029A35B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93305"/>
            <a:ext cx="10442510" cy="475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B40CBB2-76D3-1BD1-AFA8-6073C3665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927"/>
            <a:ext cx="4655975" cy="7109927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49C16D-7D2B-FABC-3EED-4EBF5FE33B43}"/>
              </a:ext>
            </a:extLst>
          </p:cNvPr>
          <p:cNvSpPr txBox="1"/>
          <p:nvPr/>
        </p:nvSpPr>
        <p:spPr>
          <a:xfrm>
            <a:off x="5290456" y="1258689"/>
            <a:ext cx="674603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Apocalipsis</a:t>
            </a:r>
            <a:r>
              <a:rPr lang="en-US" sz="2000" dirty="0"/>
              <a:t> 8:2 Y vi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siete</a:t>
            </a:r>
            <a:r>
              <a:rPr lang="en-US" sz="2000" dirty="0"/>
              <a:t> </a:t>
            </a:r>
            <a:r>
              <a:rPr lang="en-US" sz="2000" dirty="0" err="1"/>
              <a:t>ángeles</a:t>
            </a:r>
            <a:r>
              <a:rPr lang="en-US" sz="2000" dirty="0"/>
              <a:t> que </a:t>
            </a:r>
            <a:r>
              <a:rPr lang="en-US" sz="2000" dirty="0" err="1"/>
              <a:t>estaban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pie ante Dios; y se les </a:t>
            </a:r>
            <a:r>
              <a:rPr lang="en-US" sz="2000" dirty="0" err="1"/>
              <a:t>dieron</a:t>
            </a:r>
            <a:r>
              <a:rPr lang="en-US" sz="2000" dirty="0"/>
              <a:t> </a:t>
            </a:r>
            <a:r>
              <a:rPr lang="en-US" sz="2000" dirty="0" err="1"/>
              <a:t>siete</a:t>
            </a:r>
            <a:r>
              <a:rPr lang="en-US" sz="2000" dirty="0"/>
              <a:t> </a:t>
            </a:r>
            <a:r>
              <a:rPr lang="en-US" sz="2000" dirty="0" err="1"/>
              <a:t>trompetas.Apocalipsis</a:t>
            </a:r>
            <a:r>
              <a:rPr lang="en-US" sz="2000" dirty="0"/>
              <a:t> 8:3 </a:t>
            </a:r>
            <a:r>
              <a:rPr lang="en-US" sz="2000" dirty="0" err="1"/>
              <a:t>Otro</a:t>
            </a:r>
            <a:r>
              <a:rPr lang="en-US" sz="2000" dirty="0"/>
              <a:t> </a:t>
            </a:r>
            <a:r>
              <a:rPr lang="en-US" sz="2000" dirty="0" err="1"/>
              <a:t>ángel</a:t>
            </a:r>
            <a:r>
              <a:rPr lang="en-US" sz="2000" dirty="0"/>
              <a:t> vino </a:t>
            </a:r>
            <a:r>
              <a:rPr lang="en-US" sz="2000" dirty="0" err="1"/>
              <a:t>entonces</a:t>
            </a:r>
            <a:r>
              <a:rPr lang="en-US" sz="2000" dirty="0"/>
              <a:t> y se </a:t>
            </a:r>
            <a:r>
              <a:rPr lang="en-US" sz="2000" dirty="0" err="1"/>
              <a:t>paró</a:t>
            </a:r>
            <a:r>
              <a:rPr lang="en-US" sz="2000" dirty="0"/>
              <a:t> ante el altar, con un </a:t>
            </a:r>
            <a:r>
              <a:rPr lang="en-US" sz="2000" dirty="0" err="1"/>
              <a:t>incensario</a:t>
            </a:r>
            <a:r>
              <a:rPr lang="en-US" sz="2000" dirty="0"/>
              <a:t> de </a:t>
            </a:r>
            <a:r>
              <a:rPr lang="en-US" sz="2000" dirty="0" err="1"/>
              <a:t>oro</a:t>
            </a:r>
            <a:r>
              <a:rPr lang="en-US" sz="2000" dirty="0"/>
              <a:t>; y se le </a:t>
            </a:r>
            <a:r>
              <a:rPr lang="en-US" sz="2000" dirty="0" err="1"/>
              <a:t>dio</a:t>
            </a:r>
            <a:r>
              <a:rPr lang="en-US" sz="2000" dirty="0"/>
              <a:t> </a:t>
            </a:r>
            <a:r>
              <a:rPr lang="en-US" sz="2000" dirty="0" err="1"/>
              <a:t>mucho</a:t>
            </a:r>
            <a:r>
              <a:rPr lang="en-US" sz="2000" dirty="0"/>
              <a:t> </a:t>
            </a:r>
            <a:r>
              <a:rPr lang="en-US" sz="2000" dirty="0" err="1"/>
              <a:t>incienso</a:t>
            </a:r>
            <a:r>
              <a:rPr lang="en-US" sz="2000" dirty="0"/>
              <a:t> para </a:t>
            </a:r>
            <a:r>
              <a:rPr lang="en-US" sz="2000" dirty="0" err="1"/>
              <a:t>añadirlo</a:t>
            </a:r>
            <a:r>
              <a:rPr lang="en-US" sz="2000" dirty="0"/>
              <a:t> a las </a:t>
            </a:r>
            <a:r>
              <a:rPr lang="en-US" sz="2000" dirty="0" err="1"/>
              <a:t>oraciones</a:t>
            </a:r>
            <a:r>
              <a:rPr lang="en-US" sz="2000" dirty="0"/>
              <a:t> de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santos, </a:t>
            </a:r>
            <a:r>
              <a:rPr lang="en-US" sz="2000" dirty="0" err="1"/>
              <a:t>sobre</a:t>
            </a:r>
            <a:r>
              <a:rPr lang="en-US" sz="2000" dirty="0"/>
              <a:t> el altar de </a:t>
            </a:r>
            <a:r>
              <a:rPr lang="en-US" sz="2000" dirty="0" err="1"/>
              <a:t>oro</a:t>
            </a:r>
            <a:r>
              <a:rPr lang="en-US" sz="2000" dirty="0"/>
              <a:t> que </a:t>
            </a:r>
            <a:r>
              <a:rPr lang="en-US" sz="2000" dirty="0" err="1"/>
              <a:t>estaba</a:t>
            </a:r>
            <a:r>
              <a:rPr lang="en-US" sz="2000" dirty="0"/>
              <a:t> </a:t>
            </a:r>
            <a:r>
              <a:rPr lang="en-US" sz="2000" dirty="0" err="1"/>
              <a:t>delante</a:t>
            </a:r>
            <a:r>
              <a:rPr lang="en-US" sz="2000" dirty="0"/>
              <a:t> del </a:t>
            </a:r>
            <a:r>
              <a:rPr lang="en-US" sz="2000" dirty="0" err="1"/>
              <a:t>trono.Apocalipsis</a:t>
            </a:r>
            <a:r>
              <a:rPr lang="en-US" sz="2000" dirty="0"/>
              <a:t> 8:4 Y de la mano del </a:t>
            </a:r>
            <a:r>
              <a:rPr lang="en-US" sz="2000" dirty="0" err="1"/>
              <a:t>ángel</a:t>
            </a:r>
            <a:r>
              <a:rPr lang="en-US" sz="2000" dirty="0"/>
              <a:t> </a:t>
            </a:r>
            <a:r>
              <a:rPr lang="en-US" sz="2000" dirty="0" err="1"/>
              <a:t>subió</a:t>
            </a:r>
            <a:r>
              <a:rPr lang="en-US" sz="2000" dirty="0"/>
              <a:t> a la </a:t>
            </a:r>
            <a:r>
              <a:rPr lang="en-US" sz="2000" dirty="0" err="1"/>
              <a:t>presencia</a:t>
            </a:r>
            <a:r>
              <a:rPr lang="en-US" sz="2000" dirty="0"/>
              <a:t> de Dios el </a:t>
            </a:r>
            <a:r>
              <a:rPr lang="en-US" sz="2000" dirty="0" err="1"/>
              <a:t>humo</a:t>
            </a:r>
            <a:r>
              <a:rPr lang="en-US" sz="2000" dirty="0"/>
              <a:t> del </a:t>
            </a:r>
            <a:r>
              <a:rPr lang="en-US" sz="2000" dirty="0" err="1"/>
              <a:t>incienso</a:t>
            </a:r>
            <a:r>
              <a:rPr lang="en-US" sz="2000" dirty="0"/>
              <a:t> con las </a:t>
            </a:r>
            <a:r>
              <a:rPr lang="en-US" sz="2000" dirty="0" err="1"/>
              <a:t>oraciones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santos.Apocalipsis</a:t>
            </a:r>
            <a:r>
              <a:rPr lang="en-US" sz="2000" dirty="0"/>
              <a:t> 8:5 Y el </a:t>
            </a:r>
            <a:r>
              <a:rPr lang="en-US" sz="2000" dirty="0" err="1"/>
              <a:t>ángel</a:t>
            </a:r>
            <a:r>
              <a:rPr lang="en-US" sz="2000" dirty="0"/>
              <a:t> </a:t>
            </a:r>
            <a:r>
              <a:rPr lang="en-US" sz="2000" dirty="0" err="1"/>
              <a:t>tomó</a:t>
            </a:r>
            <a:r>
              <a:rPr lang="en-US" sz="2000" dirty="0"/>
              <a:t> el </a:t>
            </a:r>
            <a:r>
              <a:rPr lang="en-US" sz="2000" dirty="0" err="1"/>
              <a:t>incensario</a:t>
            </a:r>
            <a:r>
              <a:rPr lang="en-US" sz="2000" dirty="0"/>
              <a:t>, y lo </a:t>
            </a:r>
            <a:r>
              <a:rPr lang="en-US" sz="2000" dirty="0" err="1"/>
              <a:t>llenó</a:t>
            </a:r>
            <a:r>
              <a:rPr lang="en-US" sz="2000" dirty="0"/>
              <a:t> del </a:t>
            </a:r>
            <a:r>
              <a:rPr lang="en-US" sz="2000" dirty="0" err="1"/>
              <a:t>fuego</a:t>
            </a:r>
            <a:r>
              <a:rPr lang="en-US" sz="2000" dirty="0"/>
              <a:t> del altar, y lo </a:t>
            </a:r>
            <a:r>
              <a:rPr lang="en-US" sz="2000" dirty="0" err="1"/>
              <a:t>arrojó</a:t>
            </a:r>
            <a:r>
              <a:rPr lang="en-US" sz="2000" dirty="0"/>
              <a:t> a la tierra; y </a:t>
            </a:r>
            <a:r>
              <a:rPr lang="en-US" sz="2000" dirty="0" err="1"/>
              <a:t>hubo</a:t>
            </a:r>
            <a:r>
              <a:rPr lang="en-US" sz="2000" dirty="0"/>
              <a:t> </a:t>
            </a:r>
            <a:r>
              <a:rPr lang="en-US" sz="2000" dirty="0" err="1"/>
              <a:t>truenos</a:t>
            </a:r>
            <a:r>
              <a:rPr lang="en-US" sz="2000" dirty="0"/>
              <a:t>, y voces, y </a:t>
            </a:r>
            <a:r>
              <a:rPr lang="en-US" sz="2000" dirty="0" err="1"/>
              <a:t>relámpagos</a:t>
            </a:r>
            <a:r>
              <a:rPr lang="en-US" sz="2000" dirty="0"/>
              <a:t>, y un </a:t>
            </a:r>
            <a:r>
              <a:rPr lang="en-US" sz="2000" dirty="0" err="1"/>
              <a:t>terremoto.Apocalipsis</a:t>
            </a:r>
            <a:r>
              <a:rPr lang="en-US" sz="2000" dirty="0"/>
              <a:t> 8:6 Y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siete</a:t>
            </a:r>
            <a:r>
              <a:rPr lang="en-US" sz="2000" dirty="0"/>
              <a:t> </a:t>
            </a:r>
            <a:r>
              <a:rPr lang="en-US" sz="2000" dirty="0" err="1"/>
              <a:t>ángeles</a:t>
            </a:r>
            <a:r>
              <a:rPr lang="en-US" sz="2000" dirty="0"/>
              <a:t> que </a:t>
            </a:r>
            <a:r>
              <a:rPr lang="en-US" sz="2000" dirty="0" err="1"/>
              <a:t>tenían</a:t>
            </a:r>
            <a:r>
              <a:rPr lang="en-US" sz="2000" dirty="0"/>
              <a:t> las </a:t>
            </a:r>
            <a:r>
              <a:rPr lang="en-US" sz="2000" dirty="0" err="1"/>
              <a:t>siete</a:t>
            </a:r>
            <a:r>
              <a:rPr lang="en-US" sz="2000" dirty="0"/>
              <a:t> </a:t>
            </a:r>
            <a:r>
              <a:rPr lang="en-US" sz="2000" dirty="0" err="1"/>
              <a:t>trompetas</a:t>
            </a:r>
            <a:r>
              <a:rPr lang="en-US" sz="2000" dirty="0"/>
              <a:t> se </a:t>
            </a:r>
            <a:r>
              <a:rPr lang="en-US" sz="2000" dirty="0" err="1"/>
              <a:t>dispusieron</a:t>
            </a:r>
            <a:r>
              <a:rPr lang="en-US" sz="2000" dirty="0"/>
              <a:t> a </a:t>
            </a:r>
            <a:r>
              <a:rPr lang="en-US" sz="2000" dirty="0" err="1"/>
              <a:t>tocarlas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err="1"/>
              <a:t>Apocalipsis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8:7 El primer </a:t>
            </a:r>
            <a:r>
              <a:rPr lang="en-US" sz="2000" dirty="0" err="1">
                <a:solidFill>
                  <a:srgbClr val="FF0000"/>
                </a:solidFill>
              </a:rPr>
              <a:t>ángel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tocó</a:t>
            </a:r>
            <a:r>
              <a:rPr lang="en-US" sz="2000" dirty="0">
                <a:solidFill>
                  <a:srgbClr val="FF0000"/>
                </a:solidFill>
              </a:rPr>
              <a:t> la </a:t>
            </a:r>
            <a:r>
              <a:rPr lang="en-US" sz="2000" dirty="0" err="1">
                <a:solidFill>
                  <a:srgbClr val="FF0000"/>
                </a:solidFill>
              </a:rPr>
              <a:t>trompeta</a:t>
            </a:r>
            <a:r>
              <a:rPr lang="en-US" sz="2000" dirty="0">
                <a:solidFill>
                  <a:srgbClr val="FF0000"/>
                </a:solidFill>
              </a:rPr>
              <a:t>, y </a:t>
            </a:r>
            <a:r>
              <a:rPr lang="en-US" sz="2000" dirty="0" err="1">
                <a:solidFill>
                  <a:srgbClr val="FF0000"/>
                </a:solidFill>
              </a:rPr>
              <a:t>hubo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granizo</a:t>
            </a:r>
            <a:r>
              <a:rPr lang="en-US" sz="2000" dirty="0">
                <a:solidFill>
                  <a:srgbClr val="FF0000"/>
                </a:solidFill>
              </a:rPr>
              <a:t> y </a:t>
            </a:r>
            <a:r>
              <a:rPr lang="en-US" sz="2000" dirty="0" err="1">
                <a:solidFill>
                  <a:srgbClr val="FF0000"/>
                </a:solidFill>
              </a:rPr>
              <a:t>fuego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mezclados</a:t>
            </a:r>
            <a:r>
              <a:rPr lang="en-US" sz="2000" dirty="0">
                <a:solidFill>
                  <a:srgbClr val="FF0000"/>
                </a:solidFill>
              </a:rPr>
              <a:t> con </a:t>
            </a:r>
            <a:r>
              <a:rPr lang="en-US" sz="2000" dirty="0" err="1">
                <a:solidFill>
                  <a:srgbClr val="FF0000"/>
                </a:solidFill>
              </a:rPr>
              <a:t>sangre</a:t>
            </a:r>
            <a:r>
              <a:rPr lang="en-US" sz="2000" dirty="0">
                <a:solidFill>
                  <a:srgbClr val="FF0000"/>
                </a:solidFill>
              </a:rPr>
              <a:t>, que </a:t>
            </a:r>
            <a:r>
              <a:rPr lang="en-US" sz="2000" dirty="0" err="1">
                <a:solidFill>
                  <a:srgbClr val="FF0000"/>
                </a:solidFill>
              </a:rPr>
              <a:t>fueron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lanzados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sobre</a:t>
            </a:r>
            <a:r>
              <a:rPr lang="en-US" sz="2000" dirty="0">
                <a:solidFill>
                  <a:srgbClr val="FF0000"/>
                </a:solidFill>
              </a:rPr>
              <a:t> la tierra; y la </a:t>
            </a:r>
            <a:r>
              <a:rPr lang="en-US" sz="2000" dirty="0" err="1">
                <a:solidFill>
                  <a:srgbClr val="FF0000"/>
                </a:solidFill>
              </a:rPr>
              <a:t>tercera</a:t>
            </a:r>
            <a:r>
              <a:rPr lang="en-US" sz="2000" dirty="0">
                <a:solidFill>
                  <a:srgbClr val="FF0000"/>
                </a:solidFill>
              </a:rPr>
              <a:t> parte de </a:t>
            </a:r>
            <a:r>
              <a:rPr lang="en-US" sz="2000" dirty="0" err="1">
                <a:solidFill>
                  <a:srgbClr val="FF0000"/>
                </a:solidFill>
              </a:rPr>
              <a:t>los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árboles</a:t>
            </a:r>
            <a:r>
              <a:rPr lang="en-US" sz="2000" dirty="0">
                <a:solidFill>
                  <a:srgbClr val="FF0000"/>
                </a:solidFill>
              </a:rPr>
              <a:t> se </a:t>
            </a:r>
            <a:r>
              <a:rPr lang="en-US" sz="2000" dirty="0" err="1">
                <a:solidFill>
                  <a:srgbClr val="FF0000"/>
                </a:solidFill>
              </a:rPr>
              <a:t>quemó</a:t>
            </a:r>
            <a:r>
              <a:rPr lang="en-US" sz="2000" dirty="0">
                <a:solidFill>
                  <a:srgbClr val="FF0000"/>
                </a:solidFill>
              </a:rPr>
              <a:t>, y se </a:t>
            </a:r>
            <a:r>
              <a:rPr lang="en-US" sz="2000" dirty="0" err="1">
                <a:solidFill>
                  <a:srgbClr val="FF0000"/>
                </a:solidFill>
              </a:rPr>
              <a:t>quemó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toda</a:t>
            </a:r>
            <a:r>
              <a:rPr lang="en-US" sz="2000" dirty="0">
                <a:solidFill>
                  <a:srgbClr val="FF0000"/>
                </a:solidFill>
              </a:rPr>
              <a:t> la </a:t>
            </a:r>
            <a:r>
              <a:rPr lang="en-US" sz="2000" dirty="0" err="1">
                <a:solidFill>
                  <a:srgbClr val="FF0000"/>
                </a:solidFill>
              </a:rPr>
              <a:t>hierba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verde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1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21A01-B6ED-D84C-DA85-FBD29128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9249"/>
            <a:ext cx="10087948" cy="2892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5D320DD-4864-8E71-7896-5528C33B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76"/>
            <a:ext cx="5924939" cy="677402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FB4760-8A02-AB84-7CA0-DC81AADE8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11" y="0"/>
            <a:ext cx="638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1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B13A2-5AD6-18D0-C37C-8DB0321A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5720"/>
            <a:ext cx="8665029" cy="457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DFED6-6DD7-2408-7D76-687B65516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-45719"/>
            <a:ext cx="8870302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69324C-BAD0-A0EE-FAAA-0B813F929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" y="0"/>
            <a:ext cx="581297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AB0769-4325-14E3-99B5-0C4503B06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7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172B5-16D1-1BD1-2B40-2D981E10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638"/>
            <a:ext cx="1020924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F9985F-59DD-32F7-7821-61BEE81F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1" y="365125"/>
            <a:ext cx="3993502" cy="5811838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Apocalipsis 8:8 El segundo ángel tocó la trompeta, y como una gran montaña ardiendo en fuego fue precipitada en el mar; y la tercera parte del mar se convirtió en sangre.</a:t>
            </a:r>
          </a:p>
          <a:p>
            <a:pPr algn="just"/>
            <a:r>
              <a:rPr lang="es-CO" dirty="0"/>
              <a:t>Apocalipsis 8:9 Y murió la tercera parte de los seres vivientes que estaban en el mar, y la tercera parte de las naves fue destruida.</a:t>
            </a: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0B9B7B-CA31-FC9C-6D84-CC1235CEA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1" y="380999"/>
            <a:ext cx="6895322" cy="63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B65BC-E981-1A89-9015-679EF391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175314-8EAA-40CA-ECA6-4C7ADE3B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65314"/>
            <a:ext cx="6148874" cy="679268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0C60F6-D230-7638-13F1-2C2F29202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9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0809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74825" y="1844676"/>
            <a:ext cx="8280400" cy="1431925"/>
          </a:xfrm>
          <a:effectLst>
            <a:outerShdw dist="50800" algn="ctr" rotWithShape="0">
              <a:srgbClr val="FF3300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b="1">
                <a:solidFill>
                  <a:srgbClr val="FFFF00"/>
                </a:solidFill>
                <a:latin typeface="Arrus BT" pitchFamily="18" charset="0"/>
              </a:rPr>
              <a:t>EL JUICIO</a:t>
            </a:r>
            <a:br>
              <a:rPr lang="es-ES" b="1">
                <a:solidFill>
                  <a:srgbClr val="FFFF00"/>
                </a:solidFill>
                <a:latin typeface="Arrus BT" pitchFamily="18" charset="0"/>
              </a:rPr>
            </a:br>
            <a:endParaRPr lang="en-US" sz="4800" b="1">
              <a:solidFill>
                <a:srgbClr val="FFFF00"/>
              </a:solidFill>
              <a:latin typeface="Arrus BT" pitchFamily="18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640014" y="3163888"/>
            <a:ext cx="50588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algn="ctr" rotWithShape="0">
              <a:srgbClr val="FF330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s-E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rus BT" pitchFamily="18" charset="0"/>
              </a:rPr>
              <a:t>INVESTIGADOR</a:t>
            </a:r>
            <a:b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rus BT" pitchFamily="18" charset="0"/>
              </a:rPr>
            </a:b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rus BT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419D74-555A-45B3-A7E4-841962C1C5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798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9DD89-D462-0F63-436A-E105E712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AF13E4-6DDC-9662-FD0A-C6916C389A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754" y="-3359020"/>
            <a:ext cx="7959012" cy="1179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406290B-C8DE-6346-4C16-36ADDB8DB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940767"/>
            <a:ext cx="7716416" cy="93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03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F4E53-2F8F-9F0D-7FF5-07D049DB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89EB52-8E5C-E659-E220-41177866F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273"/>
          </a:xfrm>
        </p:spPr>
      </p:pic>
    </p:spTree>
    <p:extLst>
      <p:ext uri="{BB962C8B-B14F-4D97-AF65-F5344CB8AC3E}">
        <p14:creationId xmlns:p14="http://schemas.microsoft.com/office/powerpoint/2010/main" val="243537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FB1E4-2301-D52C-70AA-8316628E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C350CD-A4BE-F0CB-C3E3-D12E55767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839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C5789-CAA0-B483-3C26-9F39C49E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A52894B-27DC-9EAD-C14D-8C86C9507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612"/>
          </a:xfrm>
        </p:spPr>
      </p:pic>
    </p:spTree>
    <p:extLst>
      <p:ext uri="{BB962C8B-B14F-4D97-AF65-F5344CB8AC3E}">
        <p14:creationId xmlns:p14="http://schemas.microsoft.com/office/powerpoint/2010/main" val="308003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E6152-BCC5-EF92-A7F9-AF7C1CCD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EFA22DBA-1441-EC05-ACE8-6B2984144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236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3D413-056F-8C14-9C85-766A2B7D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100" dirty="0"/>
              <a:t>Romanos 12:19 No os venguéis vosotros mismos, amados míos, sino dejad lugar a la ira de Dios; porque escrito está: Mía es la venganza, yo pagaré, dice el Señor.</a:t>
            </a:r>
            <a:br>
              <a:rPr lang="es-CO" dirty="0"/>
            </a:br>
            <a:endParaRPr lang="en-U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664AF71-83E5-4F11-30EB-7C33836BF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" y="1315617"/>
            <a:ext cx="11318033" cy="5934270"/>
          </a:xfrm>
        </p:spPr>
      </p:pic>
    </p:spTree>
    <p:extLst>
      <p:ext uri="{BB962C8B-B14F-4D97-AF65-F5344CB8AC3E}">
        <p14:creationId xmlns:p14="http://schemas.microsoft.com/office/powerpoint/2010/main" val="62946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D16C9-7ABC-3A1D-0CFC-AC12841F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C41DD8D8-4EF0-A785-B934-5C89D06B9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9804" cy="6858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C2E1714-78E5-EF11-E013-C15A7935D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73" y="0"/>
            <a:ext cx="512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7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33F68-FDAB-FD26-E363-D8B6B213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B610361-426B-9E2C-0FCB-0DB968DE7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509998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294</Words>
  <Application>Microsoft Office PowerPoint</Application>
  <PresentationFormat>Panorámica</PresentationFormat>
  <Paragraphs>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Arrus BT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Romanos 12:19 No os venguéis vosotros mismos, amados míos, sino dejad lugar a la ira de Dios; porque escrito está: Mía es la venganza, yo pagaré, dice el Señor.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JUICIO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 Florez Moreno</dc:creator>
  <cp:lastModifiedBy>Orlando Florez Moreno</cp:lastModifiedBy>
  <cp:revision>6</cp:revision>
  <dcterms:created xsi:type="dcterms:W3CDTF">2023-03-16T01:02:22Z</dcterms:created>
  <dcterms:modified xsi:type="dcterms:W3CDTF">2023-03-16T13:54:21Z</dcterms:modified>
</cp:coreProperties>
</file>