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78" r:id="rId2"/>
    <p:sldId id="256" r:id="rId3"/>
    <p:sldId id="273" r:id="rId4"/>
    <p:sldId id="280" r:id="rId5"/>
    <p:sldId id="274" r:id="rId6"/>
    <p:sldId id="275" r:id="rId7"/>
    <p:sldId id="279" r:id="rId8"/>
    <p:sldId id="276" r:id="rId9"/>
    <p:sldId id="272" r:id="rId10"/>
    <p:sldId id="27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ul rolande escobar duran" initials="rred" lastIdx="1" clrIdx="0">
    <p:extLst>
      <p:ext uri="{19B8F6BF-5375-455C-9EA6-DF929625EA0E}">
        <p15:presenceInfo xmlns:p15="http://schemas.microsoft.com/office/powerpoint/2012/main" userId="f5a8f39bb50721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779" autoAdjust="0"/>
    <p:restoredTop sz="94660"/>
  </p:normalViewPr>
  <p:slideViewPr>
    <p:cSldViewPr snapToGrid="0">
      <p:cViewPr varScale="1">
        <p:scale>
          <a:sx n="64" d="100"/>
          <a:sy n="64" d="100"/>
        </p:scale>
        <p:origin x="9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0T18:25:11.553" idx="1">
    <p:pos x="10" y="10"/>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287884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E8C3CB7-BC63-46A0-9B75-F807B5F18B0D}" type="datetimeFigureOut">
              <a:rPr lang="es-CL" smtClean="0"/>
              <a:t>21-03-2023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2864404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166983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34007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385055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1715178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4"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111383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166496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318981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181537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4033960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E8C3CB7-BC63-46A0-9B75-F807B5F18B0D}" type="datetimeFigureOut">
              <a:rPr lang="es-CL" smtClean="0"/>
              <a:t>21-03-2023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297107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E8C3CB7-BC63-46A0-9B75-F807B5F18B0D}" type="datetimeFigureOut">
              <a:rPr lang="es-CL" smtClean="0"/>
              <a:t>21-03-2023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358526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3"/>
          <p:cNvSpPr>
            <a:spLocks noGrp="1"/>
          </p:cNvSpPr>
          <p:nvPr>
            <p:ph type="ftr" sz="quarter" idx="11"/>
          </p:nvPr>
        </p:nvSpPr>
        <p:spPr/>
        <p:txBody>
          <a:bodyPr/>
          <a:lstStyle/>
          <a:p>
            <a:endParaRPr lang="es-CL"/>
          </a:p>
        </p:txBody>
      </p:sp>
      <p:sp>
        <p:nvSpPr>
          <p:cNvPr id="6" name="Slide Number Placeholder 4"/>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21177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2"/>
          <p:cNvSpPr>
            <a:spLocks noGrp="1"/>
          </p:cNvSpPr>
          <p:nvPr>
            <p:ph type="ftr" sz="quarter" idx="11"/>
          </p:nvPr>
        </p:nvSpPr>
        <p:spPr/>
        <p:txBody>
          <a:bodyPr/>
          <a:lstStyle/>
          <a:p>
            <a:endParaRPr lang="es-CL"/>
          </a:p>
        </p:txBody>
      </p:sp>
      <p:sp>
        <p:nvSpPr>
          <p:cNvPr id="6" name="Slide Number Placeholder 3"/>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4185037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9E8C3CB7-BC63-46A0-9B75-F807B5F18B0D}" type="datetimeFigureOut">
              <a:rPr lang="es-CL" smtClean="0"/>
              <a:t>21-03-2023</a:t>
            </a:fld>
            <a:endParaRPr lang="es-CL"/>
          </a:p>
        </p:txBody>
      </p:sp>
      <p:sp>
        <p:nvSpPr>
          <p:cNvPr id="5" name="Footer Placeholder 5"/>
          <p:cNvSpPr>
            <a:spLocks noGrp="1"/>
          </p:cNvSpPr>
          <p:nvPr>
            <p:ph type="ftr" sz="quarter" idx="11"/>
          </p:nvPr>
        </p:nvSpPr>
        <p:spPr/>
        <p:txBody>
          <a:bodyPr/>
          <a:lstStyle/>
          <a:p>
            <a:endParaRPr lang="es-CL"/>
          </a:p>
        </p:txBody>
      </p:sp>
      <p:sp>
        <p:nvSpPr>
          <p:cNvPr id="6" name="Slide Number Placeholder 6"/>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3080432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E8C3CB7-BC63-46A0-9B75-F807B5F18B0D}" type="datetimeFigureOut">
              <a:rPr lang="es-CL" smtClean="0"/>
              <a:t>21-03-2023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DFBA4A-A56F-48EE-8D49-075CA93E9FEB}" type="slidenum">
              <a:rPr lang="es-CL" smtClean="0"/>
              <a:t>‹Nº›</a:t>
            </a:fld>
            <a:endParaRPr lang="es-CL"/>
          </a:p>
        </p:txBody>
      </p:sp>
    </p:spTree>
    <p:extLst>
      <p:ext uri="{BB962C8B-B14F-4D97-AF65-F5344CB8AC3E}">
        <p14:creationId xmlns:p14="http://schemas.microsoft.com/office/powerpoint/2010/main" val="3136743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E8C3CB7-BC63-46A0-9B75-F807B5F18B0D}" type="datetimeFigureOut">
              <a:rPr lang="es-CL" smtClean="0"/>
              <a:t>21-03-2023</a:t>
            </a:fld>
            <a:endParaRPr lang="es-C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L"/>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2DFBA4A-A56F-48EE-8D49-075CA93E9FEB}" type="slidenum">
              <a:rPr lang="es-CL" smtClean="0"/>
              <a:t>‹Nº›</a:t>
            </a:fld>
            <a:endParaRPr lang="es-CL"/>
          </a:p>
        </p:txBody>
      </p:sp>
    </p:spTree>
    <p:extLst>
      <p:ext uri="{BB962C8B-B14F-4D97-AF65-F5344CB8AC3E}">
        <p14:creationId xmlns:p14="http://schemas.microsoft.com/office/powerpoint/2010/main" val="3950896316"/>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12720-6754-4DDA-A2D4-5A25BF68D1C3}"/>
              </a:ext>
            </a:extLst>
          </p:cNvPr>
          <p:cNvSpPr>
            <a:spLocks noGrp="1"/>
          </p:cNvSpPr>
          <p:nvPr>
            <p:ph type="title"/>
          </p:nvPr>
        </p:nvSpPr>
        <p:spPr>
          <a:xfrm>
            <a:off x="321276" y="984058"/>
            <a:ext cx="11738918" cy="1660288"/>
          </a:xfrm>
        </p:spPr>
        <p:txBody>
          <a:bodyPr/>
          <a:lstStyle/>
          <a:p>
            <a:pPr algn="ctr"/>
            <a:r>
              <a:rPr lang="es-CL" sz="5400" dirty="0">
                <a:latin typeface="Bahnschrift SemiBold" panose="020B0502040204020203" pitchFamily="34" charset="0"/>
              </a:rPr>
              <a:t>“El real significado del medicamento” </a:t>
            </a:r>
          </a:p>
        </p:txBody>
      </p:sp>
      <p:sp>
        <p:nvSpPr>
          <p:cNvPr id="3" name="Marcador de contenido 2">
            <a:extLst>
              <a:ext uri="{FF2B5EF4-FFF2-40B4-BE49-F238E27FC236}">
                <a16:creationId xmlns:a16="http://schemas.microsoft.com/office/drawing/2014/main" id="{90166001-2F5B-4093-BEB5-B8FC0BB4833C}"/>
              </a:ext>
            </a:extLst>
          </p:cNvPr>
          <p:cNvSpPr>
            <a:spLocks noGrp="1"/>
          </p:cNvSpPr>
          <p:nvPr>
            <p:ph idx="1"/>
          </p:nvPr>
        </p:nvSpPr>
        <p:spPr>
          <a:xfrm>
            <a:off x="321276" y="3280719"/>
            <a:ext cx="5947692" cy="2593223"/>
          </a:xfrm>
        </p:spPr>
        <p:txBody>
          <a:bodyPr>
            <a:normAutofit fontScale="92500"/>
          </a:bodyPr>
          <a:lstStyle/>
          <a:p>
            <a:pPr marL="0" indent="0" algn="ctr">
              <a:buNone/>
            </a:pPr>
            <a:r>
              <a:rPr lang="es-CL" sz="2400" i="1" dirty="0">
                <a:latin typeface="Bahnschrift SemiBold" panose="020B0502040204020203" pitchFamily="34" charset="0"/>
              </a:rPr>
              <a:t>“Y dijo: si oyes atentamente la voz de Jehová tu Dios, y haces lo recto delante de sus ojos, y das oído a sus mandamientos, y guardas todos  sus estatutos, ninguna enfermedad de las que envié a los egipcios te enviare a ti; porque yo soy Jehová tu Sanador. </a:t>
            </a:r>
          </a:p>
          <a:p>
            <a:pPr marL="0" indent="0" algn="ctr">
              <a:buNone/>
            </a:pPr>
            <a:r>
              <a:rPr lang="es-CL" sz="2400" i="1" dirty="0">
                <a:latin typeface="Bahnschrift SemiBold" panose="020B0502040204020203" pitchFamily="34" charset="0"/>
              </a:rPr>
              <a:t>Éxodo 15: 26”</a:t>
            </a:r>
          </a:p>
        </p:txBody>
      </p:sp>
      <p:pic>
        <p:nvPicPr>
          <p:cNvPr id="4" name="Imagen 3">
            <a:extLst>
              <a:ext uri="{FF2B5EF4-FFF2-40B4-BE49-F238E27FC236}">
                <a16:creationId xmlns:a16="http://schemas.microsoft.com/office/drawing/2014/main" id="{821E0443-479D-4C56-8E03-509F5E0BD9CC}"/>
              </a:ext>
            </a:extLst>
          </p:cNvPr>
          <p:cNvPicPr>
            <a:picLocks noChangeAspect="1"/>
          </p:cNvPicPr>
          <p:nvPr/>
        </p:nvPicPr>
        <p:blipFill>
          <a:blip r:embed="rId2"/>
          <a:stretch>
            <a:fillRect/>
          </a:stretch>
        </p:blipFill>
        <p:spPr>
          <a:xfrm>
            <a:off x="6796948" y="2835611"/>
            <a:ext cx="4878388" cy="34834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87184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7E2549-FB2C-4D4B-913D-62E00D59A9D5}"/>
              </a:ext>
            </a:extLst>
          </p:cNvPr>
          <p:cNvSpPr>
            <a:spLocks noGrp="1"/>
          </p:cNvSpPr>
          <p:nvPr>
            <p:ph idx="1"/>
          </p:nvPr>
        </p:nvSpPr>
        <p:spPr>
          <a:xfrm>
            <a:off x="6623578" y="1704625"/>
            <a:ext cx="4913665" cy="4498621"/>
          </a:xfrm>
        </p:spPr>
        <p:txBody>
          <a:bodyPr>
            <a:normAutofit lnSpcReduction="10000"/>
          </a:bodyPr>
          <a:lstStyle/>
          <a:p>
            <a:pPr marL="0" indent="0" algn="ctr">
              <a:buNone/>
            </a:pPr>
            <a:r>
              <a:rPr lang="es-CL" i="1" dirty="0">
                <a:latin typeface="Bahnschrift SemiBold" panose="020B0502040204020203" pitchFamily="34" charset="0"/>
              </a:rPr>
              <a:t>En conclusión</a:t>
            </a:r>
            <a:r>
              <a:rPr lang="es-CL" dirty="0">
                <a:latin typeface="Bahnschrift SemiBold" panose="020B0502040204020203" pitchFamily="34" charset="0"/>
              </a:rPr>
              <a:t>… Los que transgreden las leyes de Dios en su organismo físico no vacilaran en violar la Ley de Dios en el Sinaí. Los que después de haber recibido la luz se nieguen a comer y beber por principios, y en su lugar se dejan controlar por el apetito, no se preocuparan porque los demás aspectos de su vida sean gobernados por principios. La investigación del tema de la reforma en el comer y el beber desarrollara el carácter e invariablemente pondrá de manifiesto a los que eligen hacer “un dios de su vientre”. (Consejos Sobre la Salud. Pág.32)</a:t>
            </a:r>
          </a:p>
        </p:txBody>
      </p:sp>
      <p:pic>
        <p:nvPicPr>
          <p:cNvPr id="4" name="Imagen 3">
            <a:extLst>
              <a:ext uri="{FF2B5EF4-FFF2-40B4-BE49-F238E27FC236}">
                <a16:creationId xmlns:a16="http://schemas.microsoft.com/office/drawing/2014/main" id="{277318BF-388E-43A3-9598-D6BCFA0A58D9}"/>
              </a:ext>
            </a:extLst>
          </p:cNvPr>
          <p:cNvPicPr>
            <a:picLocks noChangeAspect="1"/>
          </p:cNvPicPr>
          <p:nvPr/>
        </p:nvPicPr>
        <p:blipFill>
          <a:blip r:embed="rId2"/>
          <a:stretch>
            <a:fillRect/>
          </a:stretch>
        </p:blipFill>
        <p:spPr>
          <a:xfrm>
            <a:off x="857956" y="1704625"/>
            <a:ext cx="4402666" cy="4402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81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5FAB8-2D26-4177-BAE9-43A8996292C1}"/>
              </a:ext>
            </a:extLst>
          </p:cNvPr>
          <p:cNvSpPr>
            <a:spLocks noGrp="1"/>
          </p:cNvSpPr>
          <p:nvPr>
            <p:ph type="ctrTitle"/>
          </p:nvPr>
        </p:nvSpPr>
        <p:spPr>
          <a:xfrm>
            <a:off x="2094089" y="151518"/>
            <a:ext cx="8003821" cy="1982082"/>
          </a:xfrm>
        </p:spPr>
        <p:txBody>
          <a:bodyPr>
            <a:normAutofit fontScale="90000"/>
          </a:bodyPr>
          <a:lstStyle/>
          <a:p>
            <a:pPr algn="ctr"/>
            <a:r>
              <a:rPr lang="es-CL" dirty="0">
                <a:latin typeface="Bahnschrift SemiBold" panose="020B0502040204020203" pitchFamily="34" charset="0"/>
              </a:rPr>
              <a:t>MEDICAMENTOS</a:t>
            </a:r>
            <a:br>
              <a:rPr lang="es-CL" dirty="0"/>
            </a:br>
            <a:endParaRPr lang="es-CL" dirty="0"/>
          </a:p>
        </p:txBody>
      </p:sp>
      <p:sp>
        <p:nvSpPr>
          <p:cNvPr id="3" name="Subtítulo 2">
            <a:extLst>
              <a:ext uri="{FF2B5EF4-FFF2-40B4-BE49-F238E27FC236}">
                <a16:creationId xmlns:a16="http://schemas.microsoft.com/office/drawing/2014/main" id="{C00A017F-8814-4C93-A112-E0B6FEBEB10C}"/>
              </a:ext>
            </a:extLst>
          </p:cNvPr>
          <p:cNvSpPr>
            <a:spLocks noGrp="1"/>
          </p:cNvSpPr>
          <p:nvPr>
            <p:ph type="subTitle" idx="1"/>
          </p:nvPr>
        </p:nvSpPr>
        <p:spPr>
          <a:xfrm>
            <a:off x="276580" y="1729274"/>
            <a:ext cx="5324826" cy="2995128"/>
          </a:xfrm>
        </p:spPr>
        <p:txBody>
          <a:bodyPr>
            <a:normAutofit/>
          </a:bodyPr>
          <a:lstStyle/>
          <a:p>
            <a:pPr algn="ctr"/>
            <a:r>
              <a:rPr lang="es-CL" dirty="0">
                <a:solidFill>
                  <a:schemeClr val="tx1">
                    <a:lumMod val="95000"/>
                    <a:lumOff val="5000"/>
                  </a:schemeClr>
                </a:solidFill>
                <a:latin typeface="Bahnschrift" panose="020B0502040204020203" pitchFamily="34" charset="0"/>
              </a:rPr>
              <a:t>O su real significado: </a:t>
            </a:r>
            <a:r>
              <a:rPr lang="es-CL" i="1" dirty="0">
                <a:solidFill>
                  <a:schemeClr val="tx1">
                    <a:lumMod val="95000"/>
                    <a:lumOff val="5000"/>
                  </a:schemeClr>
                </a:solidFill>
                <a:latin typeface="Bahnschrift" panose="020B0502040204020203" pitchFamily="34" charset="0"/>
              </a:rPr>
              <a:t>Sustancias</a:t>
            </a:r>
            <a:r>
              <a:rPr lang="es-CL" dirty="0">
                <a:solidFill>
                  <a:schemeClr val="tx1">
                    <a:lumMod val="95000"/>
                    <a:lumOff val="5000"/>
                  </a:schemeClr>
                </a:solidFill>
                <a:latin typeface="Bahnschrift" panose="020B0502040204020203" pitchFamily="34" charset="0"/>
              </a:rPr>
              <a:t> que, administrada interior o exteriormente a un organismo animal sirve para prevenir, curar o aliviar la enfermedad y corregir o</a:t>
            </a:r>
            <a:r>
              <a:rPr lang="es-CL" i="1" dirty="0">
                <a:solidFill>
                  <a:schemeClr val="tx1">
                    <a:lumMod val="95000"/>
                    <a:lumOff val="5000"/>
                  </a:schemeClr>
                </a:solidFill>
                <a:latin typeface="Bahnschrift" panose="020B0502040204020203" pitchFamily="34" charset="0"/>
              </a:rPr>
              <a:t> </a:t>
            </a:r>
            <a:r>
              <a:rPr lang="es-CL" dirty="0">
                <a:solidFill>
                  <a:schemeClr val="tx1">
                    <a:lumMod val="95000"/>
                    <a:lumOff val="5000"/>
                  </a:schemeClr>
                </a:solidFill>
                <a:latin typeface="Bahnschrift" panose="020B0502040204020203" pitchFamily="34" charset="0"/>
              </a:rPr>
              <a:t>reparar</a:t>
            </a:r>
            <a:r>
              <a:rPr lang="es-CL" i="1" dirty="0">
                <a:solidFill>
                  <a:schemeClr val="tx1">
                    <a:lumMod val="95000"/>
                    <a:lumOff val="5000"/>
                  </a:schemeClr>
                </a:solidFill>
                <a:latin typeface="Bahnschrift" panose="020B0502040204020203" pitchFamily="34" charset="0"/>
              </a:rPr>
              <a:t> </a:t>
            </a:r>
            <a:r>
              <a:rPr lang="es-CL" dirty="0">
                <a:solidFill>
                  <a:schemeClr val="tx1">
                    <a:lumMod val="95000"/>
                    <a:lumOff val="5000"/>
                  </a:schemeClr>
                </a:solidFill>
                <a:latin typeface="Bahnschrift" panose="020B0502040204020203" pitchFamily="34" charset="0"/>
              </a:rPr>
              <a:t>las secuelas de esta. – acción muy enérgica que solo se aplica en casos extremos.</a:t>
            </a:r>
          </a:p>
          <a:p>
            <a:endParaRPr lang="es-CL" dirty="0">
              <a:solidFill>
                <a:schemeClr val="tx1">
                  <a:lumMod val="95000"/>
                  <a:lumOff val="5000"/>
                </a:schemeClr>
              </a:solidFill>
            </a:endParaRPr>
          </a:p>
          <a:p>
            <a:pPr algn="ctr"/>
            <a:endParaRPr lang="es-CL" dirty="0">
              <a:solidFill>
                <a:schemeClr val="tx1">
                  <a:lumMod val="95000"/>
                  <a:lumOff val="5000"/>
                </a:schemeClr>
              </a:solidFill>
            </a:endParaRPr>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a:p>
            <a:endParaRPr lang="es-CL" dirty="0"/>
          </a:p>
        </p:txBody>
      </p:sp>
      <p:sp>
        <p:nvSpPr>
          <p:cNvPr id="4" name="CuadroTexto 3">
            <a:extLst>
              <a:ext uri="{FF2B5EF4-FFF2-40B4-BE49-F238E27FC236}">
                <a16:creationId xmlns:a16="http://schemas.microsoft.com/office/drawing/2014/main" id="{CFD689FD-B839-4D2A-A7FE-6346A59DD8DD}"/>
              </a:ext>
            </a:extLst>
          </p:cNvPr>
          <p:cNvSpPr txBox="1"/>
          <p:nvPr/>
        </p:nvSpPr>
        <p:spPr>
          <a:xfrm>
            <a:off x="691978" y="4899377"/>
            <a:ext cx="9900526" cy="1323439"/>
          </a:xfrm>
          <a:prstGeom prst="rect">
            <a:avLst/>
          </a:prstGeom>
          <a:noFill/>
        </p:spPr>
        <p:txBody>
          <a:bodyPr wrap="square" rtlCol="0">
            <a:spAutoFit/>
          </a:bodyPr>
          <a:lstStyle/>
          <a:p>
            <a:pPr algn="ctr"/>
            <a:r>
              <a:rPr lang="es-ES" sz="2000" dirty="0">
                <a:latin typeface="Bahnschrift" panose="020B0502040204020203" pitchFamily="34" charset="0"/>
              </a:rPr>
              <a:t>SIGNIFICADO DE </a:t>
            </a:r>
            <a:r>
              <a:rPr lang="es-ES" sz="2000" i="1" dirty="0">
                <a:latin typeface="Bahnschrift" panose="020B0502040204020203" pitchFamily="34" charset="0"/>
              </a:rPr>
              <a:t>SUSTANCIA</a:t>
            </a:r>
            <a:r>
              <a:rPr lang="es-ES" sz="2000" dirty="0">
                <a:latin typeface="Bahnschrift" panose="020B0502040204020203" pitchFamily="34" charset="0"/>
              </a:rPr>
              <a:t>: COMPONENTE PRINCIPAL DE LOS CUERPOS, SUSCEPTIBLE DE TODA CLASE DE FORMAS Y DE SUFRIR CAMBIOS, QUE SE CARACTERIZA POR UN CONJUNTO DE PROPIEDADES FÍSICAS O QUÍMICAS PERCEPTIBLES A TRAVÉS DE LOS SENTIDOS.</a:t>
            </a:r>
          </a:p>
        </p:txBody>
      </p:sp>
      <p:pic>
        <p:nvPicPr>
          <p:cNvPr id="5" name="Imagen 4">
            <a:extLst>
              <a:ext uri="{FF2B5EF4-FFF2-40B4-BE49-F238E27FC236}">
                <a16:creationId xmlns:a16="http://schemas.microsoft.com/office/drawing/2014/main" id="{6D47A067-E806-4911-83EE-28E548211484}"/>
              </a:ext>
            </a:extLst>
          </p:cNvPr>
          <p:cNvPicPr>
            <a:picLocks noChangeAspect="1"/>
          </p:cNvPicPr>
          <p:nvPr/>
        </p:nvPicPr>
        <p:blipFill>
          <a:blip r:embed="rId2"/>
          <a:stretch>
            <a:fillRect/>
          </a:stretch>
        </p:blipFill>
        <p:spPr>
          <a:xfrm>
            <a:off x="6096000" y="1520428"/>
            <a:ext cx="4496504" cy="29951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77780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7F8AE1-2229-457D-9038-E7693FD92778}"/>
              </a:ext>
            </a:extLst>
          </p:cNvPr>
          <p:cNvSpPr>
            <a:spLocks noGrp="1"/>
          </p:cNvSpPr>
          <p:nvPr>
            <p:ph type="title"/>
          </p:nvPr>
        </p:nvSpPr>
        <p:spPr>
          <a:xfrm>
            <a:off x="1393638" y="390934"/>
            <a:ext cx="9404723" cy="1400530"/>
          </a:xfrm>
        </p:spPr>
        <p:txBody>
          <a:bodyPr/>
          <a:lstStyle/>
          <a:p>
            <a:pPr algn="ctr"/>
            <a:r>
              <a:rPr lang="es-CL" dirty="0">
                <a:latin typeface="Bahnschrift SemiBold SemiConden" panose="020B0502040204020203" pitchFamily="34" charset="0"/>
              </a:rPr>
              <a:t>Verdadera curación  </a:t>
            </a:r>
          </a:p>
        </p:txBody>
      </p:sp>
      <p:sp>
        <p:nvSpPr>
          <p:cNvPr id="11" name="Marcador de contenido 10">
            <a:extLst>
              <a:ext uri="{FF2B5EF4-FFF2-40B4-BE49-F238E27FC236}">
                <a16:creationId xmlns:a16="http://schemas.microsoft.com/office/drawing/2014/main" id="{8910A85A-8935-4BEE-B5A6-DCEF98C8511E}"/>
              </a:ext>
            </a:extLst>
          </p:cNvPr>
          <p:cNvSpPr>
            <a:spLocks noGrp="1"/>
          </p:cNvSpPr>
          <p:nvPr>
            <p:ph idx="1"/>
          </p:nvPr>
        </p:nvSpPr>
        <p:spPr>
          <a:xfrm>
            <a:off x="838200" y="1690689"/>
            <a:ext cx="10515600" cy="4529490"/>
          </a:xfrm>
        </p:spPr>
        <p:txBody>
          <a:bodyPr>
            <a:normAutofit fontScale="92500" lnSpcReduction="10000"/>
          </a:bodyPr>
          <a:lstStyle/>
          <a:p>
            <a:pPr marL="0" indent="0" algn="ctr">
              <a:buNone/>
            </a:pPr>
            <a:r>
              <a:rPr lang="es-CL" sz="2400" i="1" dirty="0">
                <a:latin typeface="Bahnschrift SemiBold" panose="020B0502040204020203" pitchFamily="34" charset="0"/>
              </a:rPr>
              <a:t>…Debe descartarse la medicación con drogas, para emplear en cambio métodos sencillos y racionales de tratamiento para sanar la enfermedad. En esta institución habría que enseñar a la gente cómo vestir, cómo respirar, y cómo comer adecuadamente: cómo prevenir la enfermedad por medio de hábitos de vida correctos. (Consejo Sobre el Régimen Alimenticio. Pág.358) </a:t>
            </a:r>
          </a:p>
          <a:p>
            <a:pPr marL="0" indent="0" algn="ctr">
              <a:buNone/>
            </a:pPr>
            <a:endParaRPr lang="es-CL" sz="2400" i="1" dirty="0">
              <a:latin typeface="Bahnschrift SemiBold" panose="020B0502040204020203" pitchFamily="34" charset="0"/>
            </a:endParaRPr>
          </a:p>
          <a:p>
            <a:pPr marL="0" indent="0" algn="ctr">
              <a:buNone/>
            </a:pPr>
            <a:r>
              <a:rPr lang="es-CL" sz="2400" i="1" dirty="0">
                <a:latin typeface="Bahnschrift SemiBold" panose="020B0502040204020203" pitchFamily="34" charset="0"/>
              </a:rPr>
              <a:t> la cuestión de la </a:t>
            </a:r>
            <a:r>
              <a:rPr lang="es-CL" sz="2400" i="1" dirty="0">
                <a:solidFill>
                  <a:srgbClr val="FF0000"/>
                </a:solidFill>
                <a:latin typeface="Bahnschrift SemiBold" panose="020B0502040204020203" pitchFamily="34" charset="0"/>
              </a:rPr>
              <a:t>RE-FORMA</a:t>
            </a:r>
            <a:r>
              <a:rPr lang="es-CL" sz="2400" i="1" dirty="0">
                <a:latin typeface="Bahnschrift SemiBold" panose="020B0502040204020203" pitchFamily="34" charset="0"/>
              </a:rPr>
              <a:t> pro salud </a:t>
            </a:r>
          </a:p>
          <a:p>
            <a:pPr marL="0" indent="0" algn="ctr">
              <a:buNone/>
            </a:pPr>
            <a:r>
              <a:rPr lang="es-CL" sz="2400" i="1" dirty="0">
                <a:latin typeface="Bahnschrift SemiBold" panose="020B0502040204020203" pitchFamily="34" charset="0"/>
              </a:rPr>
              <a:t>No se agita como debiera y como será agitada.</a:t>
            </a:r>
          </a:p>
          <a:p>
            <a:pPr marL="0" indent="0" algn="ctr">
              <a:buNone/>
            </a:pPr>
            <a:r>
              <a:rPr lang="es-CL" sz="2400" i="1" dirty="0">
                <a:latin typeface="Bahnschrift SemiBold" panose="020B0502040204020203" pitchFamily="34" charset="0"/>
              </a:rPr>
              <a:t>Un régimen alimenticio sencillo, y la ausencia completa de drogas para dejar que la naturaleza esté libre para recuperar las energías gastadas del cuerpo, harán que a nuestros sanatorios mucho mas eficaces en restaura la salud del enfermo. (Consejo Sobre el Régimen Alimenticio. Pág.358)</a:t>
            </a:r>
          </a:p>
          <a:p>
            <a:pPr marL="0" indent="0" algn="ctr">
              <a:buNone/>
            </a:pPr>
            <a:endParaRPr lang="es-CL" i="1" dirty="0">
              <a:latin typeface="+mj-lt"/>
            </a:endParaRPr>
          </a:p>
        </p:txBody>
      </p:sp>
    </p:spTree>
    <p:extLst>
      <p:ext uri="{BB962C8B-B14F-4D97-AF65-F5344CB8AC3E}">
        <p14:creationId xmlns:p14="http://schemas.microsoft.com/office/powerpoint/2010/main" val="162000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7A8EB5-A1FA-445D-A0A6-85295B4374AB}"/>
              </a:ext>
            </a:extLst>
          </p:cNvPr>
          <p:cNvSpPr>
            <a:spLocks noGrp="1"/>
          </p:cNvSpPr>
          <p:nvPr>
            <p:ph idx="1"/>
          </p:nvPr>
        </p:nvSpPr>
        <p:spPr>
          <a:xfrm>
            <a:off x="451556" y="1465896"/>
            <a:ext cx="11096977" cy="2823882"/>
          </a:xfrm>
        </p:spPr>
        <p:txBody>
          <a:bodyPr/>
          <a:lstStyle/>
          <a:p>
            <a:pPr marL="0" indent="0" algn="ctr">
              <a:buNone/>
            </a:pPr>
            <a:r>
              <a:rPr lang="es-CL" i="1" dirty="0">
                <a:latin typeface="Bahnschrift SemiBold" panose="020B0502040204020203" pitchFamily="34" charset="0"/>
              </a:rPr>
              <a:t>En nuestros sanatorios, abogamos por el uso de remedios sencillos. Desalentamos el empleo de drogas, porque éstas envenenan la corriente sanguínea. En estas instituciones debe darse instrucción sensata acerca de cómo comer, cómo beber, cómo vestir y cómo vivir de manera que la salud pueda ser preservada. (</a:t>
            </a:r>
            <a:r>
              <a:rPr lang="es-ES" i="1" dirty="0">
                <a:latin typeface="Bahnschrift SemiBold" panose="020B0502040204020203" pitchFamily="34" charset="0"/>
              </a:rPr>
              <a:t>Consejo Sobre el Régimen Alimenticio. Pág.358)</a:t>
            </a:r>
            <a:endParaRPr lang="es-CL" i="1" dirty="0">
              <a:latin typeface="Bahnschrift SemiBold" panose="020B0502040204020203" pitchFamily="34" charset="0"/>
            </a:endParaRPr>
          </a:p>
        </p:txBody>
      </p:sp>
      <p:pic>
        <p:nvPicPr>
          <p:cNvPr id="4" name="Imagen 3">
            <a:extLst>
              <a:ext uri="{FF2B5EF4-FFF2-40B4-BE49-F238E27FC236}">
                <a16:creationId xmlns:a16="http://schemas.microsoft.com/office/drawing/2014/main" id="{2A512B9E-4DF8-45EA-9E37-AD1A2315944D}"/>
              </a:ext>
            </a:extLst>
          </p:cNvPr>
          <p:cNvPicPr>
            <a:picLocks noChangeAspect="1"/>
          </p:cNvPicPr>
          <p:nvPr/>
        </p:nvPicPr>
        <p:blipFill>
          <a:blip r:embed="rId2"/>
          <a:stretch>
            <a:fillRect/>
          </a:stretch>
        </p:blipFill>
        <p:spPr>
          <a:xfrm>
            <a:off x="637109" y="3026223"/>
            <a:ext cx="5180189" cy="3455186"/>
          </a:xfrm>
          <a:prstGeom prst="rect">
            <a:avLst/>
          </a:prstGeom>
          <a:ln>
            <a:noFill/>
          </a:ln>
          <a:effectLst>
            <a:softEdge rad="112500"/>
          </a:effectLst>
        </p:spPr>
      </p:pic>
      <p:pic>
        <p:nvPicPr>
          <p:cNvPr id="5" name="Imagen 4">
            <a:extLst>
              <a:ext uri="{FF2B5EF4-FFF2-40B4-BE49-F238E27FC236}">
                <a16:creationId xmlns:a16="http://schemas.microsoft.com/office/drawing/2014/main" id="{134046AF-FCC5-4CDF-8BFC-B4834608226D}"/>
              </a:ext>
            </a:extLst>
          </p:cNvPr>
          <p:cNvPicPr>
            <a:picLocks noChangeAspect="1"/>
          </p:cNvPicPr>
          <p:nvPr/>
        </p:nvPicPr>
        <p:blipFill>
          <a:blip r:embed="rId3"/>
          <a:stretch>
            <a:fillRect/>
          </a:stretch>
        </p:blipFill>
        <p:spPr>
          <a:xfrm>
            <a:off x="6374703" y="3429000"/>
            <a:ext cx="5173830" cy="2909711"/>
          </a:xfrm>
          <a:prstGeom prst="rect">
            <a:avLst/>
          </a:prstGeom>
          <a:ln>
            <a:noFill/>
          </a:ln>
          <a:effectLst>
            <a:softEdge rad="112500"/>
          </a:effectLst>
        </p:spPr>
      </p:pic>
    </p:spTree>
    <p:extLst>
      <p:ext uri="{BB962C8B-B14F-4D97-AF65-F5344CB8AC3E}">
        <p14:creationId xmlns:p14="http://schemas.microsoft.com/office/powerpoint/2010/main" val="1334084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79318-CAF1-4C5C-944F-3F78EE0C2FBD}"/>
              </a:ext>
            </a:extLst>
          </p:cNvPr>
          <p:cNvSpPr>
            <a:spLocks noGrp="1"/>
          </p:cNvSpPr>
          <p:nvPr>
            <p:ph type="title"/>
          </p:nvPr>
        </p:nvSpPr>
        <p:spPr>
          <a:xfrm>
            <a:off x="0" y="201980"/>
            <a:ext cx="12065000" cy="1186553"/>
          </a:xfrm>
        </p:spPr>
        <p:txBody>
          <a:bodyPr/>
          <a:lstStyle/>
          <a:p>
            <a:pPr algn="ctr"/>
            <a:r>
              <a:rPr lang="es-CL" dirty="0">
                <a:latin typeface="Bahnschrift SemiBold SemiConden" panose="020B0502040204020203" pitchFamily="34" charset="0"/>
              </a:rPr>
              <a:t>Se requiere experiencia y sabiduría </a:t>
            </a:r>
          </a:p>
        </p:txBody>
      </p:sp>
      <p:sp>
        <p:nvSpPr>
          <p:cNvPr id="3" name="Marcador de contenido 2">
            <a:extLst>
              <a:ext uri="{FF2B5EF4-FFF2-40B4-BE49-F238E27FC236}">
                <a16:creationId xmlns:a16="http://schemas.microsoft.com/office/drawing/2014/main" id="{5F32D23C-01E0-45D6-AFDC-414CEFC959CA}"/>
              </a:ext>
            </a:extLst>
          </p:cNvPr>
          <p:cNvSpPr>
            <a:spLocks noGrp="1"/>
          </p:cNvSpPr>
          <p:nvPr>
            <p:ph idx="1"/>
          </p:nvPr>
        </p:nvSpPr>
        <p:spPr>
          <a:xfrm>
            <a:off x="825843" y="2150381"/>
            <a:ext cx="10508201" cy="3415041"/>
          </a:xfrm>
        </p:spPr>
        <p:txBody>
          <a:bodyPr>
            <a:normAutofit/>
          </a:bodyPr>
          <a:lstStyle/>
          <a:p>
            <a:pPr marL="0" indent="0" algn="ctr">
              <a:buNone/>
            </a:pPr>
            <a:r>
              <a:rPr lang="es-CL" dirty="0">
                <a:latin typeface="Bahnschrift SemiBold" panose="020B0502040204020203" pitchFamily="34" charset="0"/>
              </a:rPr>
              <a:t>Si es autosuficiente, leerá artículos referentes a las enfermedades y como tratarlas sin la ayuda de los médicos naturales; aceptara declaraciones y las incluirá en su practica sin un profundo escudriñamiento, sin estudio concienzudo, sin cernir toda teoría, y simplemente se convertirá en un trabajador mecánico. Ya que conoce tan poco estará listo para experimentar con la vida de los seres humanos y a sacrificar no poco de ellos. Esto es asesinato, asesinato real. Él no hizo su labor con mala intención; no tenia propósitos malignos; pero se sacrificaron vidas a causa de su ignorancia, porque fue un estudiante superficial, porque no tenia esa practica que hiciera de él un hombre responsable para confiarles vidas humanas. Se requiere una dedicación muy cuidadosa… para llevar la carga de un medico que desea cumplir cabalmente con su labor. (El Ministerio Medico. Pág.182)</a:t>
            </a:r>
          </a:p>
        </p:txBody>
      </p:sp>
    </p:spTree>
    <p:extLst>
      <p:ext uri="{BB962C8B-B14F-4D97-AF65-F5344CB8AC3E}">
        <p14:creationId xmlns:p14="http://schemas.microsoft.com/office/powerpoint/2010/main" val="176493930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23BAC5D-9074-43FF-8181-DEC1E6EE56E6}"/>
              </a:ext>
            </a:extLst>
          </p:cNvPr>
          <p:cNvSpPr>
            <a:spLocks noGrp="1"/>
          </p:cNvSpPr>
          <p:nvPr>
            <p:ph idx="1"/>
          </p:nvPr>
        </p:nvSpPr>
        <p:spPr>
          <a:xfrm>
            <a:off x="5688227" y="1285100"/>
            <a:ext cx="6059445" cy="5053916"/>
          </a:xfrm>
        </p:spPr>
        <p:txBody>
          <a:bodyPr>
            <a:normAutofit/>
          </a:bodyPr>
          <a:lstStyle/>
          <a:p>
            <a:pPr marL="0" indent="0" algn="ctr">
              <a:buNone/>
            </a:pPr>
            <a:r>
              <a:rPr lang="es-CL" dirty="0">
                <a:latin typeface="Bahnschrift SemiBold" panose="020B0502040204020203" pitchFamily="34" charset="0"/>
              </a:rPr>
              <a:t>En la profesión medica hay muchos escépticos y ateos que exaltan las obras de Dios por encima del Dios de la ciencia. Son comparativamente pocos los que ingresan en las facultades de la medicina del mundo que salen puros y sin mancha. No se elevaron, ni ennoblecieron, ni santificaron. Las cosas materiales eclipsaron las celestiales y eternas. Muchos mezclan la fe y los principios religiosos con las costumbres y practicas del mundo, y escasea la religión pura y sin mancha. Pero cada estudiante puede ingresar en la facultad con la misma firmeza y resolución con que Daniel ingresó en la corte Babilónica, y mantenerse íntegro durante toda su carrera. (El Ministerio Medico. Pág.87)</a:t>
            </a:r>
          </a:p>
        </p:txBody>
      </p:sp>
      <p:pic>
        <p:nvPicPr>
          <p:cNvPr id="4" name="Imagen 3">
            <a:extLst>
              <a:ext uri="{FF2B5EF4-FFF2-40B4-BE49-F238E27FC236}">
                <a16:creationId xmlns:a16="http://schemas.microsoft.com/office/drawing/2014/main" id="{D0573799-75EF-4FAE-B8EB-633961A62D34}"/>
              </a:ext>
            </a:extLst>
          </p:cNvPr>
          <p:cNvPicPr>
            <a:picLocks noChangeAspect="1"/>
          </p:cNvPicPr>
          <p:nvPr/>
        </p:nvPicPr>
        <p:blipFill>
          <a:blip r:embed="rId2"/>
          <a:stretch>
            <a:fillRect/>
          </a:stretch>
        </p:blipFill>
        <p:spPr>
          <a:xfrm>
            <a:off x="247136" y="1285100"/>
            <a:ext cx="5322158" cy="3403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446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B13FF45-F3EA-41C9-BADC-0661BAF7C20C}"/>
              </a:ext>
            </a:extLst>
          </p:cNvPr>
          <p:cNvSpPr>
            <a:spLocks noGrp="1"/>
          </p:cNvSpPr>
          <p:nvPr>
            <p:ph idx="1"/>
          </p:nvPr>
        </p:nvSpPr>
        <p:spPr>
          <a:xfrm>
            <a:off x="411335" y="1254209"/>
            <a:ext cx="5165376" cy="4819213"/>
          </a:xfrm>
        </p:spPr>
        <p:txBody>
          <a:bodyPr>
            <a:normAutofit/>
          </a:bodyPr>
          <a:lstStyle/>
          <a:p>
            <a:pPr marL="0" indent="0" algn="ctr">
              <a:buNone/>
            </a:pPr>
            <a:r>
              <a:rPr lang="es-CL" sz="3200" i="1" dirty="0">
                <a:latin typeface="Bahnschrift SemiBold" panose="020B0502040204020203" pitchFamily="34" charset="0"/>
              </a:rPr>
              <a:t>Porque </a:t>
            </a:r>
            <a:r>
              <a:rPr lang="es-CL" sz="3200" b="1" i="1" dirty="0">
                <a:latin typeface="Bahnschrift SemiBold" panose="020B0502040204020203" pitchFamily="34" charset="0"/>
              </a:rPr>
              <a:t>así como el cuerpo es uno, y tiene muchos miembros, pero todos </a:t>
            </a:r>
            <a:r>
              <a:rPr lang="es-CL" sz="3200" i="1" dirty="0">
                <a:latin typeface="Bahnschrift SemiBold" panose="020B0502040204020203" pitchFamily="34" charset="0"/>
              </a:rPr>
              <a:t>los miembros del cuerpo, siendo muchos, son un solo cuerpo, así también Cristo. </a:t>
            </a:r>
          </a:p>
          <a:p>
            <a:pPr marL="0" indent="0" algn="ctr">
              <a:buNone/>
            </a:pPr>
            <a:r>
              <a:rPr lang="es-CL" sz="3200" i="1" dirty="0">
                <a:latin typeface="Bahnschrift SemiBold" panose="020B0502040204020203" pitchFamily="34" charset="0"/>
              </a:rPr>
              <a:t>1 Corintios 12:12 </a:t>
            </a:r>
          </a:p>
        </p:txBody>
      </p:sp>
      <p:pic>
        <p:nvPicPr>
          <p:cNvPr id="4" name="Imagen 3">
            <a:extLst>
              <a:ext uri="{FF2B5EF4-FFF2-40B4-BE49-F238E27FC236}">
                <a16:creationId xmlns:a16="http://schemas.microsoft.com/office/drawing/2014/main" id="{9E93401E-6045-4188-8744-C18B3393FF8A}"/>
              </a:ext>
            </a:extLst>
          </p:cNvPr>
          <p:cNvPicPr>
            <a:picLocks noChangeAspect="1"/>
          </p:cNvPicPr>
          <p:nvPr/>
        </p:nvPicPr>
        <p:blipFill rotWithShape="1">
          <a:blip r:embed="rId2"/>
          <a:srcRect t="11225"/>
          <a:stretch/>
        </p:blipFill>
        <p:spPr>
          <a:xfrm>
            <a:off x="6615291" y="1427275"/>
            <a:ext cx="4450442" cy="4738824"/>
          </a:xfrm>
          <a:prstGeom prst="rect">
            <a:avLst/>
          </a:prstGeom>
          <a:ln>
            <a:noFill/>
          </a:ln>
          <a:effectLst>
            <a:softEdge rad="112500"/>
          </a:effectLst>
        </p:spPr>
      </p:pic>
    </p:spTree>
    <p:extLst>
      <p:ext uri="{BB962C8B-B14F-4D97-AF65-F5344CB8AC3E}">
        <p14:creationId xmlns:p14="http://schemas.microsoft.com/office/powerpoint/2010/main" val="421613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11E7061-27C6-4E52-BF0B-DBF41B19C9E1}"/>
              </a:ext>
            </a:extLst>
          </p:cNvPr>
          <p:cNvSpPr>
            <a:spLocks noGrp="1"/>
          </p:cNvSpPr>
          <p:nvPr>
            <p:ph idx="1"/>
          </p:nvPr>
        </p:nvSpPr>
        <p:spPr>
          <a:xfrm>
            <a:off x="204421" y="1171451"/>
            <a:ext cx="6122239" cy="5278776"/>
          </a:xfrm>
        </p:spPr>
        <p:txBody>
          <a:bodyPr>
            <a:normAutofit/>
          </a:bodyPr>
          <a:lstStyle/>
          <a:p>
            <a:pPr marL="0" indent="0" algn="ctr">
              <a:buNone/>
            </a:pPr>
            <a:r>
              <a:rPr lang="es-ES" dirty="0">
                <a:latin typeface="Bahnschrift SemiBold" panose="020B0502040204020203" pitchFamily="34" charset="0"/>
              </a:rPr>
              <a:t>Hay muchas maneras de practicar el arte de sanar; pero hay una sola que el cielo aprueba. Los remedios de Dios son los simples agentes de la naturaleza, que no recargarán ni debilitarán el organismo por la fuerza de sus propiedades. El aire puro y el agua, el aseo y la debida alimentación, la pureza en la vida y una firme confianza en Dios, son remedios por cuya falta millares están muriendo; sin embargo, estos remedios están pasando de moda porque su uso hábil requiere trabajo que la gente no aprecia. El aire puro, el ejercicio, el agua pura y un ambiente limpio y amable, están al alcance de todos con poco costo; mientras que las drogas son costosas, tanto en recursos como en el efecto que producen sobre el organismo.(Joyas de los Testimonios Tomo 2)</a:t>
            </a:r>
            <a:endParaRPr lang="es-CL" dirty="0">
              <a:latin typeface="Bahnschrift SemiBold" panose="020B0502040204020203" pitchFamily="34" charset="0"/>
            </a:endParaRPr>
          </a:p>
        </p:txBody>
      </p:sp>
      <p:pic>
        <p:nvPicPr>
          <p:cNvPr id="4" name="Imagen 3">
            <a:extLst>
              <a:ext uri="{FF2B5EF4-FFF2-40B4-BE49-F238E27FC236}">
                <a16:creationId xmlns:a16="http://schemas.microsoft.com/office/drawing/2014/main" id="{DE277EEB-4797-43FB-934D-BE26819F5AD9}"/>
              </a:ext>
            </a:extLst>
          </p:cNvPr>
          <p:cNvPicPr>
            <a:picLocks noChangeAspect="1"/>
          </p:cNvPicPr>
          <p:nvPr/>
        </p:nvPicPr>
        <p:blipFill>
          <a:blip r:embed="rId2"/>
          <a:stretch>
            <a:fillRect/>
          </a:stretch>
        </p:blipFill>
        <p:spPr>
          <a:xfrm>
            <a:off x="6445957" y="524933"/>
            <a:ext cx="5193120" cy="2925458"/>
          </a:xfrm>
          <a:prstGeom prst="rect">
            <a:avLst/>
          </a:prstGeom>
          <a:ln>
            <a:noFill/>
          </a:ln>
          <a:effectLst>
            <a:softEdge rad="112500"/>
          </a:effectLst>
        </p:spPr>
      </p:pic>
      <p:pic>
        <p:nvPicPr>
          <p:cNvPr id="8" name="Imagen 7">
            <a:extLst>
              <a:ext uri="{FF2B5EF4-FFF2-40B4-BE49-F238E27FC236}">
                <a16:creationId xmlns:a16="http://schemas.microsoft.com/office/drawing/2014/main" id="{A3B0B2F1-D339-4E06-AA5D-07C52E106A18}"/>
              </a:ext>
            </a:extLst>
          </p:cNvPr>
          <p:cNvPicPr>
            <a:picLocks noChangeAspect="1"/>
          </p:cNvPicPr>
          <p:nvPr/>
        </p:nvPicPr>
        <p:blipFill>
          <a:blip r:embed="rId3"/>
          <a:stretch>
            <a:fillRect/>
          </a:stretch>
        </p:blipFill>
        <p:spPr>
          <a:xfrm>
            <a:off x="7121109" y="3429000"/>
            <a:ext cx="4517968" cy="2603087"/>
          </a:xfrm>
          <a:prstGeom prst="rect">
            <a:avLst/>
          </a:prstGeom>
          <a:ln>
            <a:noFill/>
          </a:ln>
          <a:effectLst>
            <a:softEdge rad="112500"/>
          </a:effectLst>
        </p:spPr>
      </p:pic>
    </p:spTree>
    <p:extLst>
      <p:ext uri="{BB962C8B-B14F-4D97-AF65-F5344CB8AC3E}">
        <p14:creationId xmlns:p14="http://schemas.microsoft.com/office/powerpoint/2010/main" val="210041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7">
            <a:extLst>
              <a:ext uri="{FF2B5EF4-FFF2-40B4-BE49-F238E27FC236}">
                <a16:creationId xmlns:a16="http://schemas.microsoft.com/office/drawing/2014/main" id="{D604E25E-A8FA-40C8-ACD1-DEEC150B7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0"/>
            <a:ext cx="26400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a:extLst>
              <a:ext uri="{FF2B5EF4-FFF2-40B4-BE49-F238E27FC236}">
                <a16:creationId xmlns:a16="http://schemas.microsoft.com/office/drawing/2014/main" id="{E6785EDC-51FC-439A-AC68-9670AE96B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404813"/>
            <a:ext cx="10350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a:extLst>
              <a:ext uri="{FF2B5EF4-FFF2-40B4-BE49-F238E27FC236}">
                <a16:creationId xmlns:a16="http://schemas.microsoft.com/office/drawing/2014/main" id="{65230EC5-3CBF-4EB1-9D52-A99EA73F5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713" y="1989138"/>
            <a:ext cx="101441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a:extLst>
              <a:ext uri="{FF2B5EF4-FFF2-40B4-BE49-F238E27FC236}">
                <a16:creationId xmlns:a16="http://schemas.microsoft.com/office/drawing/2014/main" id="{BDC53ECC-A626-4241-98E7-08EC56038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601" y="3573463"/>
            <a:ext cx="10191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a:extLst>
              <a:ext uri="{FF2B5EF4-FFF2-40B4-BE49-F238E27FC236}">
                <a16:creationId xmlns:a16="http://schemas.microsoft.com/office/drawing/2014/main" id="{DFCBEB5B-AA9C-44AC-B4C2-D5A1E8587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0713" y="5229226"/>
            <a:ext cx="10350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a:extLst>
              <a:ext uri="{FF2B5EF4-FFF2-40B4-BE49-F238E27FC236}">
                <a16:creationId xmlns:a16="http://schemas.microsoft.com/office/drawing/2014/main" id="{49BD73BA-0009-4BB5-94E2-2F13902AFE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3275" y="3573463"/>
            <a:ext cx="102393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a:extLst>
              <a:ext uri="{FF2B5EF4-FFF2-40B4-BE49-F238E27FC236}">
                <a16:creationId xmlns:a16="http://schemas.microsoft.com/office/drawing/2014/main" id="{BB83BE8A-4D9D-4121-8772-8222D8D81F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0239" y="4076700"/>
            <a:ext cx="1025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a:extLst>
              <a:ext uri="{FF2B5EF4-FFF2-40B4-BE49-F238E27FC236}">
                <a16:creationId xmlns:a16="http://schemas.microsoft.com/office/drawing/2014/main" id="{3FE94549-5F6F-4999-8A99-66B841E1D1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75" y="5229226"/>
            <a:ext cx="1016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a:extLst>
              <a:ext uri="{FF2B5EF4-FFF2-40B4-BE49-F238E27FC236}">
                <a16:creationId xmlns:a16="http://schemas.microsoft.com/office/drawing/2014/main" id="{D6B2AB70-97A2-4EA2-B6F2-0CE8C7F8D6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6726" y="404813"/>
            <a:ext cx="9874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a:extLst>
              <a:ext uri="{FF2B5EF4-FFF2-40B4-BE49-F238E27FC236}">
                <a16:creationId xmlns:a16="http://schemas.microsoft.com/office/drawing/2014/main" id="{ABC28449-EA02-448C-962F-DDAECC196D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2600" y="1989139"/>
            <a:ext cx="9715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4">
            <a:extLst>
              <a:ext uri="{FF2B5EF4-FFF2-40B4-BE49-F238E27FC236}">
                <a16:creationId xmlns:a16="http://schemas.microsoft.com/office/drawing/2014/main" id="{15A2A050-840A-4A31-B7F4-C1BADC7BB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56739" y="3573463"/>
            <a:ext cx="10318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a:extLst>
              <a:ext uri="{FF2B5EF4-FFF2-40B4-BE49-F238E27FC236}">
                <a16:creationId xmlns:a16="http://schemas.microsoft.com/office/drawing/2014/main" id="{A0325B59-AB6D-4BC8-BFA7-7CE206FF7E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5763" y="4076701"/>
            <a:ext cx="1016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6">
            <a:extLst>
              <a:ext uri="{FF2B5EF4-FFF2-40B4-BE49-F238E27FC236}">
                <a16:creationId xmlns:a16="http://schemas.microsoft.com/office/drawing/2014/main" id="{55B903CA-86BE-4156-9BAB-E625DEAB56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6901" y="5229226"/>
            <a:ext cx="10017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a:extLst>
              <a:ext uri="{FF2B5EF4-FFF2-40B4-BE49-F238E27FC236}">
                <a16:creationId xmlns:a16="http://schemas.microsoft.com/office/drawing/2014/main" id="{A0EBCC99-6AD9-4F26-A544-B136121CC1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67676" y="3573463"/>
            <a:ext cx="9810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8">
            <a:extLst>
              <a:ext uri="{FF2B5EF4-FFF2-40B4-BE49-F238E27FC236}">
                <a16:creationId xmlns:a16="http://schemas.microsoft.com/office/drawing/2014/main" id="{A85C5AB0-1F06-4AD1-9C9B-6033DF8561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45450" y="5229226"/>
            <a:ext cx="1003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5" name="Text Box 19">
            <a:extLst>
              <a:ext uri="{FF2B5EF4-FFF2-40B4-BE49-F238E27FC236}">
                <a16:creationId xmlns:a16="http://schemas.microsoft.com/office/drawing/2014/main" id="{5DE4488E-DB85-4698-AA14-B347570D38EF}"/>
              </a:ext>
            </a:extLst>
          </p:cNvPr>
          <p:cNvSpPr txBox="1">
            <a:spLocks noChangeArrowheads="1"/>
          </p:cNvSpPr>
          <p:nvPr/>
        </p:nvSpPr>
        <p:spPr bwMode="auto">
          <a:xfrm>
            <a:off x="7319963" y="188913"/>
            <a:ext cx="982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800">
                <a:latin typeface="Arial Rounded MT Bold" panose="020F0704030504030204" pitchFamily="34" charset="0"/>
              </a:rPr>
              <a:t>SALUD</a:t>
            </a:r>
          </a:p>
        </p:txBody>
      </p:sp>
      <p:sp>
        <p:nvSpPr>
          <p:cNvPr id="19476" name="Text Box 20">
            <a:extLst>
              <a:ext uri="{FF2B5EF4-FFF2-40B4-BE49-F238E27FC236}">
                <a16:creationId xmlns:a16="http://schemas.microsoft.com/office/drawing/2014/main" id="{FEF9487B-EC53-4CE1-BAFB-05E8634AB039}"/>
              </a:ext>
            </a:extLst>
          </p:cNvPr>
          <p:cNvSpPr txBox="1">
            <a:spLocks noChangeArrowheads="1"/>
          </p:cNvSpPr>
          <p:nvPr/>
        </p:nvSpPr>
        <p:spPr bwMode="auto">
          <a:xfrm>
            <a:off x="3432176" y="182563"/>
            <a:ext cx="181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800">
                <a:latin typeface="Arial Rounded MT Bold" panose="020F0704030504030204" pitchFamily="34" charset="0"/>
              </a:rPr>
              <a:t>ENFERMEDAD</a:t>
            </a:r>
          </a:p>
        </p:txBody>
      </p:sp>
      <p:sp>
        <p:nvSpPr>
          <p:cNvPr id="19477" name="Text Box 21">
            <a:extLst>
              <a:ext uri="{FF2B5EF4-FFF2-40B4-BE49-F238E27FC236}">
                <a16:creationId xmlns:a16="http://schemas.microsoft.com/office/drawing/2014/main" id="{FCD4063F-7306-4580-9FE3-78483A412499}"/>
              </a:ext>
            </a:extLst>
          </p:cNvPr>
          <p:cNvSpPr txBox="1">
            <a:spLocks noChangeArrowheads="1"/>
          </p:cNvSpPr>
          <p:nvPr/>
        </p:nvSpPr>
        <p:spPr bwMode="auto">
          <a:xfrm>
            <a:off x="1631951" y="1598613"/>
            <a:ext cx="1641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Sedentariedad</a:t>
            </a:r>
          </a:p>
        </p:txBody>
      </p:sp>
      <p:sp>
        <p:nvSpPr>
          <p:cNvPr id="19478" name="Text Box 22">
            <a:extLst>
              <a:ext uri="{FF2B5EF4-FFF2-40B4-BE49-F238E27FC236}">
                <a16:creationId xmlns:a16="http://schemas.microsoft.com/office/drawing/2014/main" id="{7DFDCEE5-F0C6-4AB7-ACED-05F417DF4854}"/>
              </a:ext>
            </a:extLst>
          </p:cNvPr>
          <p:cNvSpPr txBox="1">
            <a:spLocks noChangeArrowheads="1"/>
          </p:cNvSpPr>
          <p:nvPr/>
        </p:nvSpPr>
        <p:spPr bwMode="auto">
          <a:xfrm>
            <a:off x="1890714" y="3236913"/>
            <a:ext cx="966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soledad</a:t>
            </a:r>
          </a:p>
        </p:txBody>
      </p:sp>
      <p:sp>
        <p:nvSpPr>
          <p:cNvPr id="19479" name="Text Box 23">
            <a:extLst>
              <a:ext uri="{FF2B5EF4-FFF2-40B4-BE49-F238E27FC236}">
                <a16:creationId xmlns:a16="http://schemas.microsoft.com/office/drawing/2014/main" id="{0302020F-60E2-4A67-9D3F-1FA822B55EE5}"/>
              </a:ext>
            </a:extLst>
          </p:cNvPr>
          <p:cNvSpPr txBox="1">
            <a:spLocks noChangeArrowheads="1"/>
          </p:cNvSpPr>
          <p:nvPr/>
        </p:nvSpPr>
        <p:spPr bwMode="auto">
          <a:xfrm>
            <a:off x="1774826" y="4821238"/>
            <a:ext cx="1196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disolución</a:t>
            </a:r>
          </a:p>
        </p:txBody>
      </p:sp>
      <p:sp>
        <p:nvSpPr>
          <p:cNvPr id="19480" name="Text Box 24">
            <a:extLst>
              <a:ext uri="{FF2B5EF4-FFF2-40B4-BE49-F238E27FC236}">
                <a16:creationId xmlns:a16="http://schemas.microsoft.com/office/drawing/2014/main" id="{1E549EFB-5945-4852-BD0A-68DEFD2FEFB7}"/>
              </a:ext>
            </a:extLst>
          </p:cNvPr>
          <p:cNvSpPr txBox="1">
            <a:spLocks noChangeArrowheads="1"/>
          </p:cNvSpPr>
          <p:nvPr/>
        </p:nvSpPr>
        <p:spPr bwMode="auto">
          <a:xfrm>
            <a:off x="1558925" y="6477000"/>
            <a:ext cx="1639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contaminación</a:t>
            </a:r>
          </a:p>
        </p:txBody>
      </p:sp>
      <p:sp>
        <p:nvSpPr>
          <p:cNvPr id="19481" name="Text Box 25">
            <a:extLst>
              <a:ext uri="{FF2B5EF4-FFF2-40B4-BE49-F238E27FC236}">
                <a16:creationId xmlns:a16="http://schemas.microsoft.com/office/drawing/2014/main" id="{61678630-0A49-405C-B9B8-7CCF24C0C319}"/>
              </a:ext>
            </a:extLst>
          </p:cNvPr>
          <p:cNvSpPr txBox="1">
            <a:spLocks noChangeArrowheads="1"/>
          </p:cNvSpPr>
          <p:nvPr/>
        </p:nvSpPr>
        <p:spPr bwMode="auto">
          <a:xfrm>
            <a:off x="3216275" y="6477000"/>
            <a:ext cx="1384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nocturnidad</a:t>
            </a:r>
          </a:p>
        </p:txBody>
      </p:sp>
      <p:sp>
        <p:nvSpPr>
          <p:cNvPr id="19482" name="Text Box 26">
            <a:extLst>
              <a:ext uri="{FF2B5EF4-FFF2-40B4-BE49-F238E27FC236}">
                <a16:creationId xmlns:a16="http://schemas.microsoft.com/office/drawing/2014/main" id="{59F19050-BCD1-4324-9799-C88F74874CE1}"/>
              </a:ext>
            </a:extLst>
          </p:cNvPr>
          <p:cNvSpPr txBox="1">
            <a:spLocks noChangeArrowheads="1"/>
          </p:cNvSpPr>
          <p:nvPr/>
        </p:nvSpPr>
        <p:spPr bwMode="auto">
          <a:xfrm>
            <a:off x="3071813" y="47974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delincuencia</a:t>
            </a:r>
          </a:p>
        </p:txBody>
      </p:sp>
      <p:sp>
        <p:nvSpPr>
          <p:cNvPr id="19483" name="Text Box 27">
            <a:extLst>
              <a:ext uri="{FF2B5EF4-FFF2-40B4-BE49-F238E27FC236}">
                <a16:creationId xmlns:a16="http://schemas.microsoft.com/office/drawing/2014/main" id="{95C3DE97-83D5-4089-97A9-C5E0F91A16E8}"/>
              </a:ext>
            </a:extLst>
          </p:cNvPr>
          <p:cNvSpPr txBox="1">
            <a:spLocks noChangeArrowheads="1"/>
          </p:cNvSpPr>
          <p:nvPr/>
        </p:nvSpPr>
        <p:spPr bwMode="auto">
          <a:xfrm>
            <a:off x="4151313" y="5373688"/>
            <a:ext cx="191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irresponsabilidad</a:t>
            </a:r>
          </a:p>
        </p:txBody>
      </p:sp>
      <p:sp>
        <p:nvSpPr>
          <p:cNvPr id="19484" name="Text Box 28">
            <a:extLst>
              <a:ext uri="{FF2B5EF4-FFF2-40B4-BE49-F238E27FC236}">
                <a16:creationId xmlns:a16="http://schemas.microsoft.com/office/drawing/2014/main" id="{8111C03D-EF08-456B-BB25-C0996FF9EFFD}"/>
              </a:ext>
            </a:extLst>
          </p:cNvPr>
          <p:cNvSpPr txBox="1">
            <a:spLocks noChangeArrowheads="1"/>
          </p:cNvSpPr>
          <p:nvPr/>
        </p:nvSpPr>
        <p:spPr bwMode="auto">
          <a:xfrm>
            <a:off x="6707189" y="5373688"/>
            <a:ext cx="1044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reflexión</a:t>
            </a:r>
          </a:p>
        </p:txBody>
      </p:sp>
      <p:sp>
        <p:nvSpPr>
          <p:cNvPr id="19485" name="Text Box 29">
            <a:extLst>
              <a:ext uri="{FF2B5EF4-FFF2-40B4-BE49-F238E27FC236}">
                <a16:creationId xmlns:a16="http://schemas.microsoft.com/office/drawing/2014/main" id="{81048A63-67C3-484A-9CF1-0B105D949F65}"/>
              </a:ext>
            </a:extLst>
          </p:cNvPr>
          <p:cNvSpPr txBox="1">
            <a:spLocks noChangeArrowheads="1"/>
          </p:cNvSpPr>
          <p:nvPr/>
        </p:nvSpPr>
        <p:spPr bwMode="auto">
          <a:xfrm>
            <a:off x="7967663" y="6405563"/>
            <a:ext cx="1136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descanso</a:t>
            </a:r>
          </a:p>
        </p:txBody>
      </p:sp>
      <p:sp>
        <p:nvSpPr>
          <p:cNvPr id="19486" name="Text Box 30">
            <a:extLst>
              <a:ext uri="{FF2B5EF4-FFF2-40B4-BE49-F238E27FC236}">
                <a16:creationId xmlns:a16="http://schemas.microsoft.com/office/drawing/2014/main" id="{9FE79906-E273-49C6-92BC-F0F22526BC58}"/>
              </a:ext>
            </a:extLst>
          </p:cNvPr>
          <p:cNvSpPr txBox="1">
            <a:spLocks noChangeArrowheads="1"/>
          </p:cNvSpPr>
          <p:nvPr/>
        </p:nvSpPr>
        <p:spPr bwMode="auto">
          <a:xfrm>
            <a:off x="7820026" y="4724401"/>
            <a:ext cx="1444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CL" sz="1600">
                <a:latin typeface="Arial Rounded MT Bold" panose="020F0704030504030204" pitchFamily="34" charset="0"/>
              </a:rPr>
              <a:t>Buenos</a:t>
            </a:r>
          </a:p>
          <a:p>
            <a:pPr algn="ctr" eaLnBrk="1" hangingPunct="1">
              <a:spcBef>
                <a:spcPct val="0"/>
              </a:spcBef>
              <a:buFontTx/>
              <a:buNone/>
            </a:pPr>
            <a:r>
              <a:rPr lang="es-ES" altLang="es-CL" sz="1600">
                <a:latin typeface="Arial Rounded MT Bold" panose="020F0704030504030204" pitchFamily="34" charset="0"/>
              </a:rPr>
              <a:t>sentimientos</a:t>
            </a:r>
          </a:p>
        </p:txBody>
      </p:sp>
      <p:sp>
        <p:nvSpPr>
          <p:cNvPr id="19487" name="Text Box 31">
            <a:extLst>
              <a:ext uri="{FF2B5EF4-FFF2-40B4-BE49-F238E27FC236}">
                <a16:creationId xmlns:a16="http://schemas.microsoft.com/office/drawing/2014/main" id="{906BAA82-E8C2-49A2-93D5-7828F4E5DABC}"/>
              </a:ext>
            </a:extLst>
          </p:cNvPr>
          <p:cNvSpPr txBox="1">
            <a:spLocks noChangeArrowheads="1"/>
          </p:cNvSpPr>
          <p:nvPr/>
        </p:nvSpPr>
        <p:spPr bwMode="auto">
          <a:xfrm>
            <a:off x="9336089" y="6405563"/>
            <a:ext cx="1233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naturaleza</a:t>
            </a:r>
          </a:p>
        </p:txBody>
      </p:sp>
      <p:sp>
        <p:nvSpPr>
          <p:cNvPr id="19488" name="Text Box 32">
            <a:extLst>
              <a:ext uri="{FF2B5EF4-FFF2-40B4-BE49-F238E27FC236}">
                <a16:creationId xmlns:a16="http://schemas.microsoft.com/office/drawing/2014/main" id="{D97682E4-741E-44A0-B3C3-258D1828F0B3}"/>
              </a:ext>
            </a:extLst>
          </p:cNvPr>
          <p:cNvSpPr txBox="1">
            <a:spLocks noChangeArrowheads="1"/>
          </p:cNvSpPr>
          <p:nvPr/>
        </p:nvSpPr>
        <p:spPr bwMode="auto">
          <a:xfrm>
            <a:off x="9288463" y="4797425"/>
            <a:ext cx="1416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laboriosidad</a:t>
            </a:r>
          </a:p>
        </p:txBody>
      </p:sp>
      <p:sp>
        <p:nvSpPr>
          <p:cNvPr id="19489" name="Text Box 33">
            <a:extLst>
              <a:ext uri="{FF2B5EF4-FFF2-40B4-BE49-F238E27FC236}">
                <a16:creationId xmlns:a16="http://schemas.microsoft.com/office/drawing/2014/main" id="{6503CE4D-FDC6-4492-B934-E1FA4CCDA64A}"/>
              </a:ext>
            </a:extLst>
          </p:cNvPr>
          <p:cNvSpPr txBox="1">
            <a:spLocks noChangeArrowheads="1"/>
          </p:cNvSpPr>
          <p:nvPr/>
        </p:nvSpPr>
        <p:spPr bwMode="auto">
          <a:xfrm>
            <a:off x="9336089" y="314166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compañía</a:t>
            </a:r>
          </a:p>
        </p:txBody>
      </p:sp>
      <p:sp>
        <p:nvSpPr>
          <p:cNvPr id="19490" name="Text Box 34">
            <a:extLst>
              <a:ext uri="{FF2B5EF4-FFF2-40B4-BE49-F238E27FC236}">
                <a16:creationId xmlns:a16="http://schemas.microsoft.com/office/drawing/2014/main" id="{BDA90070-EE68-4CB6-B9CE-B4C57CD629C4}"/>
              </a:ext>
            </a:extLst>
          </p:cNvPr>
          <p:cNvSpPr txBox="1">
            <a:spLocks noChangeArrowheads="1"/>
          </p:cNvSpPr>
          <p:nvPr/>
        </p:nvSpPr>
        <p:spPr bwMode="auto">
          <a:xfrm>
            <a:off x="9372601" y="1628775"/>
            <a:ext cx="1044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CL" sz="1600">
                <a:latin typeface="Arial Rounded MT Bold" panose="020F0704030504030204" pitchFamily="34" charset="0"/>
              </a:rPr>
              <a:t>ejercicio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ppt_w</p:attrName>
                                        </p:attrNameLst>
                                      </p:cBhvr>
                                      <p:tavLst>
                                        <p:tav tm="0">
                                          <p:val>
                                            <p:fltVal val="0"/>
                                          </p:val>
                                        </p:tav>
                                        <p:tav tm="100000">
                                          <p:val>
                                            <p:strVal val="#ppt_w"/>
                                          </p:val>
                                        </p:tav>
                                      </p:tavLst>
                                    </p:anim>
                                    <p:anim calcmode="lin" valueType="num">
                                      <p:cBhvr>
                                        <p:cTn id="8" dur="500" fill="hold"/>
                                        <p:tgtEl>
                                          <p:spTgt spid="194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9476"/>
                                        </p:tgtEl>
                                        <p:attrNameLst>
                                          <p:attrName>style.visibility</p:attrName>
                                        </p:attrNameLst>
                                      </p:cBhvr>
                                      <p:to>
                                        <p:strVal val="visible"/>
                                      </p:to>
                                    </p:set>
                                    <p:anim calcmode="lin" valueType="num">
                                      <p:cBhvr>
                                        <p:cTn id="12" dur="500" fill="hold"/>
                                        <p:tgtEl>
                                          <p:spTgt spid="19476"/>
                                        </p:tgtEl>
                                        <p:attrNameLst>
                                          <p:attrName>ppt_w</p:attrName>
                                        </p:attrNameLst>
                                      </p:cBhvr>
                                      <p:tavLst>
                                        <p:tav tm="0">
                                          <p:val>
                                            <p:fltVal val="0"/>
                                          </p:val>
                                        </p:tav>
                                        <p:tav tm="100000">
                                          <p:val>
                                            <p:strVal val="#ppt_w"/>
                                          </p:val>
                                        </p:tav>
                                      </p:tavLst>
                                    </p:anim>
                                    <p:anim calcmode="lin" valueType="num">
                                      <p:cBhvr>
                                        <p:cTn id="13" dur="500" fill="hold"/>
                                        <p:tgtEl>
                                          <p:spTgt spid="1947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9461"/>
                                        </p:tgtEl>
                                        <p:attrNameLst>
                                          <p:attrName>style.visibility</p:attrName>
                                        </p:attrNameLst>
                                      </p:cBhvr>
                                      <p:to>
                                        <p:strVal val="visible"/>
                                      </p:to>
                                    </p:set>
                                    <p:anim calcmode="lin" valueType="num">
                                      <p:cBhvr>
                                        <p:cTn id="17" dur="500" fill="hold"/>
                                        <p:tgtEl>
                                          <p:spTgt spid="19461"/>
                                        </p:tgtEl>
                                        <p:attrNameLst>
                                          <p:attrName>ppt_w</p:attrName>
                                        </p:attrNameLst>
                                      </p:cBhvr>
                                      <p:tavLst>
                                        <p:tav tm="0">
                                          <p:val>
                                            <p:fltVal val="0"/>
                                          </p:val>
                                        </p:tav>
                                        <p:tav tm="100000">
                                          <p:val>
                                            <p:strVal val="#ppt_w"/>
                                          </p:val>
                                        </p:tav>
                                      </p:tavLst>
                                    </p:anim>
                                    <p:anim calcmode="lin" valueType="num">
                                      <p:cBhvr>
                                        <p:cTn id="18" dur="500" fill="hold"/>
                                        <p:tgtEl>
                                          <p:spTgt spid="19461"/>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9462"/>
                                        </p:tgtEl>
                                        <p:attrNameLst>
                                          <p:attrName>style.visibility</p:attrName>
                                        </p:attrNameLst>
                                      </p:cBhvr>
                                      <p:to>
                                        <p:strVal val="visible"/>
                                      </p:to>
                                    </p:set>
                                    <p:anim calcmode="lin" valueType="num">
                                      <p:cBhvr>
                                        <p:cTn id="22" dur="500" fill="hold"/>
                                        <p:tgtEl>
                                          <p:spTgt spid="19462"/>
                                        </p:tgtEl>
                                        <p:attrNameLst>
                                          <p:attrName>ppt_w</p:attrName>
                                        </p:attrNameLst>
                                      </p:cBhvr>
                                      <p:tavLst>
                                        <p:tav tm="0">
                                          <p:val>
                                            <p:fltVal val="0"/>
                                          </p:val>
                                        </p:tav>
                                        <p:tav tm="100000">
                                          <p:val>
                                            <p:strVal val="#ppt_w"/>
                                          </p:val>
                                        </p:tav>
                                      </p:tavLst>
                                    </p:anim>
                                    <p:anim calcmode="lin" valueType="num">
                                      <p:cBhvr>
                                        <p:cTn id="23" dur="500" fill="hold"/>
                                        <p:tgtEl>
                                          <p:spTgt spid="19462"/>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9463"/>
                                        </p:tgtEl>
                                        <p:attrNameLst>
                                          <p:attrName>style.visibility</p:attrName>
                                        </p:attrNameLst>
                                      </p:cBhvr>
                                      <p:to>
                                        <p:strVal val="visible"/>
                                      </p:to>
                                    </p:set>
                                    <p:anim calcmode="lin" valueType="num">
                                      <p:cBhvr>
                                        <p:cTn id="27" dur="500" fill="hold"/>
                                        <p:tgtEl>
                                          <p:spTgt spid="19463"/>
                                        </p:tgtEl>
                                        <p:attrNameLst>
                                          <p:attrName>ppt_w</p:attrName>
                                        </p:attrNameLst>
                                      </p:cBhvr>
                                      <p:tavLst>
                                        <p:tav tm="0">
                                          <p:val>
                                            <p:fltVal val="0"/>
                                          </p:val>
                                        </p:tav>
                                        <p:tav tm="100000">
                                          <p:val>
                                            <p:strVal val="#ppt_w"/>
                                          </p:val>
                                        </p:tav>
                                      </p:tavLst>
                                    </p:anim>
                                    <p:anim calcmode="lin" valueType="num">
                                      <p:cBhvr>
                                        <p:cTn id="28" dur="500" fill="hold"/>
                                        <p:tgtEl>
                                          <p:spTgt spid="19463"/>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9464"/>
                                        </p:tgtEl>
                                        <p:attrNameLst>
                                          <p:attrName>style.visibility</p:attrName>
                                        </p:attrNameLst>
                                      </p:cBhvr>
                                      <p:to>
                                        <p:strVal val="visible"/>
                                      </p:to>
                                    </p:set>
                                    <p:anim calcmode="lin" valueType="num">
                                      <p:cBhvr>
                                        <p:cTn id="32" dur="500" fill="hold"/>
                                        <p:tgtEl>
                                          <p:spTgt spid="19464"/>
                                        </p:tgtEl>
                                        <p:attrNameLst>
                                          <p:attrName>ppt_w</p:attrName>
                                        </p:attrNameLst>
                                      </p:cBhvr>
                                      <p:tavLst>
                                        <p:tav tm="0">
                                          <p:val>
                                            <p:fltVal val="0"/>
                                          </p:val>
                                        </p:tav>
                                        <p:tav tm="100000">
                                          <p:val>
                                            <p:strVal val="#ppt_w"/>
                                          </p:val>
                                        </p:tav>
                                      </p:tavLst>
                                    </p:anim>
                                    <p:anim calcmode="lin" valueType="num">
                                      <p:cBhvr>
                                        <p:cTn id="33" dur="500" fill="hold"/>
                                        <p:tgtEl>
                                          <p:spTgt spid="19464"/>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9467"/>
                                        </p:tgtEl>
                                        <p:attrNameLst>
                                          <p:attrName>style.visibility</p:attrName>
                                        </p:attrNameLst>
                                      </p:cBhvr>
                                      <p:to>
                                        <p:strVal val="visible"/>
                                      </p:to>
                                    </p:set>
                                    <p:anim calcmode="lin" valueType="num">
                                      <p:cBhvr>
                                        <p:cTn id="37" dur="500" fill="hold"/>
                                        <p:tgtEl>
                                          <p:spTgt spid="19467"/>
                                        </p:tgtEl>
                                        <p:attrNameLst>
                                          <p:attrName>ppt_w</p:attrName>
                                        </p:attrNameLst>
                                      </p:cBhvr>
                                      <p:tavLst>
                                        <p:tav tm="0">
                                          <p:val>
                                            <p:fltVal val="0"/>
                                          </p:val>
                                        </p:tav>
                                        <p:tav tm="100000">
                                          <p:val>
                                            <p:strVal val="#ppt_w"/>
                                          </p:val>
                                        </p:tav>
                                      </p:tavLst>
                                    </p:anim>
                                    <p:anim calcmode="lin" valueType="num">
                                      <p:cBhvr>
                                        <p:cTn id="38" dur="500" fill="hold"/>
                                        <p:tgtEl>
                                          <p:spTgt spid="19467"/>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500"/>
                            </p:stCondLst>
                            <p:childTnLst>
                              <p:par>
                                <p:cTn id="40" presetID="23" presetClass="entr" presetSubtype="16" fill="hold" nodeType="afterEffect">
                                  <p:stCondLst>
                                    <p:cond delay="0"/>
                                  </p:stCondLst>
                                  <p:childTnLst>
                                    <p:set>
                                      <p:cBhvr>
                                        <p:cTn id="41" dur="1" fill="hold">
                                          <p:stCondLst>
                                            <p:cond delay="0"/>
                                          </p:stCondLst>
                                        </p:cTn>
                                        <p:tgtEl>
                                          <p:spTgt spid="19465"/>
                                        </p:tgtEl>
                                        <p:attrNameLst>
                                          <p:attrName>style.visibility</p:attrName>
                                        </p:attrNameLst>
                                      </p:cBhvr>
                                      <p:to>
                                        <p:strVal val="visible"/>
                                      </p:to>
                                    </p:set>
                                    <p:anim calcmode="lin" valueType="num">
                                      <p:cBhvr>
                                        <p:cTn id="42" dur="500" fill="hold"/>
                                        <p:tgtEl>
                                          <p:spTgt spid="19465"/>
                                        </p:tgtEl>
                                        <p:attrNameLst>
                                          <p:attrName>ppt_w</p:attrName>
                                        </p:attrNameLst>
                                      </p:cBhvr>
                                      <p:tavLst>
                                        <p:tav tm="0">
                                          <p:val>
                                            <p:fltVal val="0"/>
                                          </p:val>
                                        </p:tav>
                                        <p:tav tm="100000">
                                          <p:val>
                                            <p:strVal val="#ppt_w"/>
                                          </p:val>
                                        </p:tav>
                                      </p:tavLst>
                                    </p:anim>
                                    <p:anim calcmode="lin" valueType="num">
                                      <p:cBhvr>
                                        <p:cTn id="43" dur="500" fill="hold"/>
                                        <p:tgtEl>
                                          <p:spTgt spid="19465"/>
                                        </p:tgtEl>
                                        <p:attrNameLst>
                                          <p:attrName>ppt_h</p:attrName>
                                        </p:attrNameLst>
                                      </p:cBhvr>
                                      <p:tavLst>
                                        <p:tav tm="0">
                                          <p:val>
                                            <p:fltVal val="0"/>
                                          </p:val>
                                        </p:tav>
                                        <p:tav tm="100000">
                                          <p:val>
                                            <p:strVal val="#ppt_h"/>
                                          </p:val>
                                        </p:tav>
                                      </p:tavLst>
                                    </p:anim>
                                  </p:childTnLst>
                                </p:cTn>
                              </p:par>
                            </p:childTnLst>
                          </p:cTn>
                        </p:par>
                        <p:par>
                          <p:cTn id="44" fill="hold" nodeType="afterGroup">
                            <p:stCondLst>
                              <p:cond delay="4000"/>
                            </p:stCondLst>
                            <p:childTnLst>
                              <p:par>
                                <p:cTn id="45" presetID="23" presetClass="entr" presetSubtype="16" fill="hold" nodeType="afterEffect">
                                  <p:stCondLst>
                                    <p:cond delay="0"/>
                                  </p:stCondLst>
                                  <p:childTnLst>
                                    <p:set>
                                      <p:cBhvr>
                                        <p:cTn id="46" dur="1" fill="hold">
                                          <p:stCondLst>
                                            <p:cond delay="0"/>
                                          </p:stCondLst>
                                        </p:cTn>
                                        <p:tgtEl>
                                          <p:spTgt spid="19466"/>
                                        </p:tgtEl>
                                        <p:attrNameLst>
                                          <p:attrName>style.visibility</p:attrName>
                                        </p:attrNameLst>
                                      </p:cBhvr>
                                      <p:to>
                                        <p:strVal val="visible"/>
                                      </p:to>
                                    </p:set>
                                    <p:anim calcmode="lin" valueType="num">
                                      <p:cBhvr>
                                        <p:cTn id="47" dur="500" fill="hold"/>
                                        <p:tgtEl>
                                          <p:spTgt spid="19466"/>
                                        </p:tgtEl>
                                        <p:attrNameLst>
                                          <p:attrName>ppt_w</p:attrName>
                                        </p:attrNameLst>
                                      </p:cBhvr>
                                      <p:tavLst>
                                        <p:tav tm="0">
                                          <p:val>
                                            <p:fltVal val="0"/>
                                          </p:val>
                                        </p:tav>
                                        <p:tav tm="100000">
                                          <p:val>
                                            <p:strVal val="#ppt_w"/>
                                          </p:val>
                                        </p:tav>
                                      </p:tavLst>
                                    </p:anim>
                                    <p:anim calcmode="lin" valueType="num">
                                      <p:cBhvr>
                                        <p:cTn id="48" dur="500" fill="hold"/>
                                        <p:tgtEl>
                                          <p:spTgt spid="19466"/>
                                        </p:tgtEl>
                                        <p:attrNameLst>
                                          <p:attrName>ppt_h</p:attrName>
                                        </p:attrNameLst>
                                      </p:cBhvr>
                                      <p:tavLst>
                                        <p:tav tm="0">
                                          <p:val>
                                            <p:fltVal val="0"/>
                                          </p:val>
                                        </p:tav>
                                        <p:tav tm="100000">
                                          <p:val>
                                            <p:strVal val="#ppt_h"/>
                                          </p:val>
                                        </p:tav>
                                      </p:tavLst>
                                    </p:anim>
                                  </p:childTnLst>
                                </p:cTn>
                              </p:par>
                            </p:childTnLst>
                          </p:cTn>
                        </p:par>
                        <p:par>
                          <p:cTn id="49" fill="hold" nodeType="afterGroup">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19475"/>
                                        </p:tgtEl>
                                        <p:attrNameLst>
                                          <p:attrName>style.visibility</p:attrName>
                                        </p:attrNameLst>
                                      </p:cBhvr>
                                      <p:to>
                                        <p:strVal val="visible"/>
                                      </p:to>
                                    </p:set>
                                    <p:anim calcmode="lin" valueType="num">
                                      <p:cBhvr>
                                        <p:cTn id="52" dur="500" fill="hold"/>
                                        <p:tgtEl>
                                          <p:spTgt spid="19475"/>
                                        </p:tgtEl>
                                        <p:attrNameLst>
                                          <p:attrName>ppt_w</p:attrName>
                                        </p:attrNameLst>
                                      </p:cBhvr>
                                      <p:tavLst>
                                        <p:tav tm="0">
                                          <p:val>
                                            <p:fltVal val="0"/>
                                          </p:val>
                                        </p:tav>
                                        <p:tav tm="100000">
                                          <p:val>
                                            <p:strVal val="#ppt_w"/>
                                          </p:val>
                                        </p:tav>
                                      </p:tavLst>
                                    </p:anim>
                                    <p:anim calcmode="lin" valueType="num">
                                      <p:cBhvr>
                                        <p:cTn id="53" dur="500" fill="hold"/>
                                        <p:tgtEl>
                                          <p:spTgt spid="19475"/>
                                        </p:tgtEl>
                                        <p:attrNameLst>
                                          <p:attrName>ppt_h</p:attrName>
                                        </p:attrNameLst>
                                      </p:cBhvr>
                                      <p:tavLst>
                                        <p:tav tm="0">
                                          <p:val>
                                            <p:fltVal val="0"/>
                                          </p:val>
                                        </p:tav>
                                        <p:tav tm="100000">
                                          <p:val>
                                            <p:strVal val="#ppt_h"/>
                                          </p:val>
                                        </p:tav>
                                      </p:tavLst>
                                    </p:anim>
                                  </p:child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9468"/>
                                        </p:tgtEl>
                                        <p:attrNameLst>
                                          <p:attrName>style.visibility</p:attrName>
                                        </p:attrNameLst>
                                      </p:cBhvr>
                                      <p:to>
                                        <p:strVal val="visible"/>
                                      </p:to>
                                    </p:set>
                                    <p:anim calcmode="lin" valueType="num">
                                      <p:cBhvr>
                                        <p:cTn id="57" dur="500" fill="hold"/>
                                        <p:tgtEl>
                                          <p:spTgt spid="19468"/>
                                        </p:tgtEl>
                                        <p:attrNameLst>
                                          <p:attrName>ppt_w</p:attrName>
                                        </p:attrNameLst>
                                      </p:cBhvr>
                                      <p:tavLst>
                                        <p:tav tm="0">
                                          <p:val>
                                            <p:fltVal val="0"/>
                                          </p:val>
                                        </p:tav>
                                        <p:tav tm="100000">
                                          <p:val>
                                            <p:strVal val="#ppt_w"/>
                                          </p:val>
                                        </p:tav>
                                      </p:tavLst>
                                    </p:anim>
                                    <p:anim calcmode="lin" valueType="num">
                                      <p:cBhvr>
                                        <p:cTn id="58" dur="500" fill="hold"/>
                                        <p:tgtEl>
                                          <p:spTgt spid="19468"/>
                                        </p:tgtEl>
                                        <p:attrNameLst>
                                          <p:attrName>ppt_h</p:attrName>
                                        </p:attrNameLst>
                                      </p:cBhvr>
                                      <p:tavLst>
                                        <p:tav tm="0">
                                          <p:val>
                                            <p:fltVal val="0"/>
                                          </p:val>
                                        </p:tav>
                                        <p:tav tm="100000">
                                          <p:val>
                                            <p:strVal val="#ppt_h"/>
                                          </p:val>
                                        </p:tav>
                                      </p:tavLst>
                                    </p:anim>
                                  </p:childTnLst>
                                </p:cTn>
                              </p:par>
                            </p:childTnLst>
                          </p:cTn>
                        </p:par>
                        <p:par>
                          <p:cTn id="59" fill="hold" nodeType="afterGroup">
                            <p:stCondLst>
                              <p:cond delay="5500"/>
                            </p:stCondLst>
                            <p:childTnLst>
                              <p:par>
                                <p:cTn id="60" presetID="23" presetClass="entr" presetSubtype="16" fill="hold" nodeType="afterEffect">
                                  <p:stCondLst>
                                    <p:cond delay="0"/>
                                  </p:stCondLst>
                                  <p:childTnLst>
                                    <p:set>
                                      <p:cBhvr>
                                        <p:cTn id="61" dur="1" fill="hold">
                                          <p:stCondLst>
                                            <p:cond delay="0"/>
                                          </p:stCondLst>
                                        </p:cTn>
                                        <p:tgtEl>
                                          <p:spTgt spid="19469"/>
                                        </p:tgtEl>
                                        <p:attrNameLst>
                                          <p:attrName>style.visibility</p:attrName>
                                        </p:attrNameLst>
                                      </p:cBhvr>
                                      <p:to>
                                        <p:strVal val="visible"/>
                                      </p:to>
                                    </p:set>
                                    <p:anim calcmode="lin" valueType="num">
                                      <p:cBhvr>
                                        <p:cTn id="62" dur="500" fill="hold"/>
                                        <p:tgtEl>
                                          <p:spTgt spid="19469"/>
                                        </p:tgtEl>
                                        <p:attrNameLst>
                                          <p:attrName>ppt_w</p:attrName>
                                        </p:attrNameLst>
                                      </p:cBhvr>
                                      <p:tavLst>
                                        <p:tav tm="0">
                                          <p:val>
                                            <p:fltVal val="0"/>
                                          </p:val>
                                        </p:tav>
                                        <p:tav tm="100000">
                                          <p:val>
                                            <p:strVal val="#ppt_w"/>
                                          </p:val>
                                        </p:tav>
                                      </p:tavLst>
                                    </p:anim>
                                    <p:anim calcmode="lin" valueType="num">
                                      <p:cBhvr>
                                        <p:cTn id="63" dur="500" fill="hold"/>
                                        <p:tgtEl>
                                          <p:spTgt spid="19469"/>
                                        </p:tgtEl>
                                        <p:attrNameLst>
                                          <p:attrName>ppt_h</p:attrName>
                                        </p:attrNameLst>
                                      </p:cBhvr>
                                      <p:tavLst>
                                        <p:tav tm="0">
                                          <p:val>
                                            <p:fltVal val="0"/>
                                          </p:val>
                                        </p:tav>
                                        <p:tav tm="100000">
                                          <p:val>
                                            <p:strVal val="#ppt_h"/>
                                          </p:val>
                                        </p:tav>
                                      </p:tavLst>
                                    </p:anim>
                                  </p:childTnLst>
                                </p:cTn>
                              </p:par>
                            </p:childTnLst>
                          </p:cTn>
                        </p:par>
                        <p:par>
                          <p:cTn id="64" fill="hold" nodeType="afterGroup">
                            <p:stCondLst>
                              <p:cond delay="6000"/>
                            </p:stCondLst>
                            <p:childTnLst>
                              <p:par>
                                <p:cTn id="65" presetID="23" presetClass="entr" presetSubtype="16" fill="hold" nodeType="afterEffect">
                                  <p:stCondLst>
                                    <p:cond delay="0"/>
                                  </p:stCondLst>
                                  <p:childTnLst>
                                    <p:set>
                                      <p:cBhvr>
                                        <p:cTn id="66" dur="1" fill="hold">
                                          <p:stCondLst>
                                            <p:cond delay="0"/>
                                          </p:stCondLst>
                                        </p:cTn>
                                        <p:tgtEl>
                                          <p:spTgt spid="19470"/>
                                        </p:tgtEl>
                                        <p:attrNameLst>
                                          <p:attrName>style.visibility</p:attrName>
                                        </p:attrNameLst>
                                      </p:cBhvr>
                                      <p:to>
                                        <p:strVal val="visible"/>
                                      </p:to>
                                    </p:set>
                                    <p:anim calcmode="lin" valueType="num">
                                      <p:cBhvr>
                                        <p:cTn id="67" dur="500" fill="hold"/>
                                        <p:tgtEl>
                                          <p:spTgt spid="19470"/>
                                        </p:tgtEl>
                                        <p:attrNameLst>
                                          <p:attrName>ppt_w</p:attrName>
                                        </p:attrNameLst>
                                      </p:cBhvr>
                                      <p:tavLst>
                                        <p:tav tm="0">
                                          <p:val>
                                            <p:fltVal val="0"/>
                                          </p:val>
                                        </p:tav>
                                        <p:tav tm="100000">
                                          <p:val>
                                            <p:strVal val="#ppt_w"/>
                                          </p:val>
                                        </p:tav>
                                      </p:tavLst>
                                    </p:anim>
                                    <p:anim calcmode="lin" valueType="num">
                                      <p:cBhvr>
                                        <p:cTn id="68" dur="500" fill="hold"/>
                                        <p:tgtEl>
                                          <p:spTgt spid="19470"/>
                                        </p:tgtEl>
                                        <p:attrNameLst>
                                          <p:attrName>ppt_h</p:attrName>
                                        </p:attrNameLst>
                                      </p:cBhvr>
                                      <p:tavLst>
                                        <p:tav tm="0">
                                          <p:val>
                                            <p:fltVal val="0"/>
                                          </p:val>
                                        </p:tav>
                                        <p:tav tm="100000">
                                          <p:val>
                                            <p:strVal val="#ppt_h"/>
                                          </p:val>
                                        </p:tav>
                                      </p:tavLst>
                                    </p:anim>
                                  </p:childTnLst>
                                </p:cTn>
                              </p:par>
                            </p:childTnLst>
                          </p:cTn>
                        </p:par>
                        <p:par>
                          <p:cTn id="69" fill="hold" nodeType="afterGroup">
                            <p:stCondLst>
                              <p:cond delay="6500"/>
                            </p:stCondLst>
                            <p:childTnLst>
                              <p:par>
                                <p:cTn id="70" presetID="23" presetClass="entr" presetSubtype="16" fill="hold" nodeType="afterEffect">
                                  <p:stCondLst>
                                    <p:cond delay="0"/>
                                  </p:stCondLst>
                                  <p:childTnLst>
                                    <p:set>
                                      <p:cBhvr>
                                        <p:cTn id="71" dur="1" fill="hold">
                                          <p:stCondLst>
                                            <p:cond delay="0"/>
                                          </p:stCondLst>
                                        </p:cTn>
                                        <p:tgtEl>
                                          <p:spTgt spid="19472"/>
                                        </p:tgtEl>
                                        <p:attrNameLst>
                                          <p:attrName>style.visibility</p:attrName>
                                        </p:attrNameLst>
                                      </p:cBhvr>
                                      <p:to>
                                        <p:strVal val="visible"/>
                                      </p:to>
                                    </p:set>
                                    <p:anim calcmode="lin" valueType="num">
                                      <p:cBhvr>
                                        <p:cTn id="72" dur="500" fill="hold"/>
                                        <p:tgtEl>
                                          <p:spTgt spid="19472"/>
                                        </p:tgtEl>
                                        <p:attrNameLst>
                                          <p:attrName>ppt_w</p:attrName>
                                        </p:attrNameLst>
                                      </p:cBhvr>
                                      <p:tavLst>
                                        <p:tav tm="0">
                                          <p:val>
                                            <p:fltVal val="0"/>
                                          </p:val>
                                        </p:tav>
                                        <p:tav tm="100000">
                                          <p:val>
                                            <p:strVal val="#ppt_w"/>
                                          </p:val>
                                        </p:tav>
                                      </p:tavLst>
                                    </p:anim>
                                    <p:anim calcmode="lin" valueType="num">
                                      <p:cBhvr>
                                        <p:cTn id="73" dur="500" fill="hold"/>
                                        <p:tgtEl>
                                          <p:spTgt spid="19472"/>
                                        </p:tgtEl>
                                        <p:attrNameLst>
                                          <p:attrName>ppt_h</p:attrName>
                                        </p:attrNameLst>
                                      </p:cBhvr>
                                      <p:tavLst>
                                        <p:tav tm="0">
                                          <p:val>
                                            <p:fltVal val="0"/>
                                          </p:val>
                                        </p:tav>
                                        <p:tav tm="100000">
                                          <p:val>
                                            <p:strVal val="#ppt_h"/>
                                          </p:val>
                                        </p:tav>
                                      </p:tavLst>
                                    </p:anim>
                                  </p:childTnLst>
                                </p:cTn>
                              </p:par>
                            </p:childTnLst>
                          </p:cTn>
                        </p:par>
                        <p:par>
                          <p:cTn id="74" fill="hold" nodeType="afterGroup">
                            <p:stCondLst>
                              <p:cond delay="7000"/>
                            </p:stCondLst>
                            <p:childTnLst>
                              <p:par>
                                <p:cTn id="75" presetID="23" presetClass="entr" presetSubtype="16" fill="hold" nodeType="afterEffect">
                                  <p:stCondLst>
                                    <p:cond delay="0"/>
                                  </p:stCondLst>
                                  <p:childTnLst>
                                    <p:set>
                                      <p:cBhvr>
                                        <p:cTn id="76" dur="1" fill="hold">
                                          <p:stCondLst>
                                            <p:cond delay="0"/>
                                          </p:stCondLst>
                                        </p:cTn>
                                        <p:tgtEl>
                                          <p:spTgt spid="19474"/>
                                        </p:tgtEl>
                                        <p:attrNameLst>
                                          <p:attrName>style.visibility</p:attrName>
                                        </p:attrNameLst>
                                      </p:cBhvr>
                                      <p:to>
                                        <p:strVal val="visible"/>
                                      </p:to>
                                    </p:set>
                                    <p:anim calcmode="lin" valueType="num">
                                      <p:cBhvr>
                                        <p:cTn id="77" dur="500" fill="hold"/>
                                        <p:tgtEl>
                                          <p:spTgt spid="19474"/>
                                        </p:tgtEl>
                                        <p:attrNameLst>
                                          <p:attrName>ppt_w</p:attrName>
                                        </p:attrNameLst>
                                      </p:cBhvr>
                                      <p:tavLst>
                                        <p:tav tm="0">
                                          <p:val>
                                            <p:fltVal val="0"/>
                                          </p:val>
                                        </p:tav>
                                        <p:tav tm="100000">
                                          <p:val>
                                            <p:strVal val="#ppt_w"/>
                                          </p:val>
                                        </p:tav>
                                      </p:tavLst>
                                    </p:anim>
                                    <p:anim calcmode="lin" valueType="num">
                                      <p:cBhvr>
                                        <p:cTn id="78" dur="500" fill="hold"/>
                                        <p:tgtEl>
                                          <p:spTgt spid="19474"/>
                                        </p:tgtEl>
                                        <p:attrNameLst>
                                          <p:attrName>ppt_h</p:attrName>
                                        </p:attrNameLst>
                                      </p:cBhvr>
                                      <p:tavLst>
                                        <p:tav tm="0">
                                          <p:val>
                                            <p:fltVal val="0"/>
                                          </p:val>
                                        </p:tav>
                                        <p:tav tm="100000">
                                          <p:val>
                                            <p:strVal val="#ppt_h"/>
                                          </p:val>
                                        </p:tav>
                                      </p:tavLst>
                                    </p:anim>
                                  </p:childTnLst>
                                </p:cTn>
                              </p:par>
                            </p:childTnLst>
                          </p:cTn>
                        </p:par>
                        <p:par>
                          <p:cTn id="79" fill="hold" nodeType="afterGroup">
                            <p:stCondLst>
                              <p:cond delay="7500"/>
                            </p:stCondLst>
                            <p:childTnLst>
                              <p:par>
                                <p:cTn id="80" presetID="23" presetClass="entr" presetSubtype="16" fill="hold" nodeType="afterEffect">
                                  <p:stCondLst>
                                    <p:cond delay="0"/>
                                  </p:stCondLst>
                                  <p:childTnLst>
                                    <p:set>
                                      <p:cBhvr>
                                        <p:cTn id="81" dur="1" fill="hold">
                                          <p:stCondLst>
                                            <p:cond delay="0"/>
                                          </p:stCondLst>
                                        </p:cTn>
                                        <p:tgtEl>
                                          <p:spTgt spid="19473"/>
                                        </p:tgtEl>
                                        <p:attrNameLst>
                                          <p:attrName>style.visibility</p:attrName>
                                        </p:attrNameLst>
                                      </p:cBhvr>
                                      <p:to>
                                        <p:strVal val="visible"/>
                                      </p:to>
                                    </p:set>
                                    <p:anim calcmode="lin" valueType="num">
                                      <p:cBhvr>
                                        <p:cTn id="82" dur="500" fill="hold"/>
                                        <p:tgtEl>
                                          <p:spTgt spid="19473"/>
                                        </p:tgtEl>
                                        <p:attrNameLst>
                                          <p:attrName>ppt_w</p:attrName>
                                        </p:attrNameLst>
                                      </p:cBhvr>
                                      <p:tavLst>
                                        <p:tav tm="0">
                                          <p:val>
                                            <p:fltVal val="0"/>
                                          </p:val>
                                        </p:tav>
                                        <p:tav tm="100000">
                                          <p:val>
                                            <p:strVal val="#ppt_w"/>
                                          </p:val>
                                        </p:tav>
                                      </p:tavLst>
                                    </p:anim>
                                    <p:anim calcmode="lin" valueType="num">
                                      <p:cBhvr>
                                        <p:cTn id="83" dur="500" fill="hold"/>
                                        <p:tgtEl>
                                          <p:spTgt spid="19473"/>
                                        </p:tgtEl>
                                        <p:attrNameLst>
                                          <p:attrName>ppt_h</p:attrName>
                                        </p:attrNameLst>
                                      </p:cBhvr>
                                      <p:tavLst>
                                        <p:tav tm="0">
                                          <p:val>
                                            <p:fltVal val="0"/>
                                          </p:val>
                                        </p:tav>
                                        <p:tav tm="100000">
                                          <p:val>
                                            <p:strVal val="#ppt_h"/>
                                          </p:val>
                                        </p:tav>
                                      </p:tavLst>
                                    </p:anim>
                                  </p:childTnLst>
                                </p:cTn>
                              </p:par>
                            </p:childTnLst>
                          </p:cTn>
                        </p:par>
                        <p:par>
                          <p:cTn id="84" fill="hold" nodeType="afterGroup">
                            <p:stCondLst>
                              <p:cond delay="8000"/>
                            </p:stCondLst>
                            <p:childTnLst>
                              <p:par>
                                <p:cTn id="85" presetID="23" presetClass="entr" presetSubtype="16" fill="hold" nodeType="afterEffect">
                                  <p:stCondLst>
                                    <p:cond delay="0"/>
                                  </p:stCondLst>
                                  <p:childTnLst>
                                    <p:set>
                                      <p:cBhvr>
                                        <p:cTn id="86" dur="1" fill="hold">
                                          <p:stCondLst>
                                            <p:cond delay="0"/>
                                          </p:stCondLst>
                                        </p:cTn>
                                        <p:tgtEl>
                                          <p:spTgt spid="19471"/>
                                        </p:tgtEl>
                                        <p:attrNameLst>
                                          <p:attrName>style.visibility</p:attrName>
                                        </p:attrNameLst>
                                      </p:cBhvr>
                                      <p:to>
                                        <p:strVal val="visible"/>
                                      </p:to>
                                    </p:set>
                                    <p:anim calcmode="lin" valueType="num">
                                      <p:cBhvr>
                                        <p:cTn id="87" dur="500" fill="hold"/>
                                        <p:tgtEl>
                                          <p:spTgt spid="19471"/>
                                        </p:tgtEl>
                                        <p:attrNameLst>
                                          <p:attrName>ppt_w</p:attrName>
                                        </p:attrNameLst>
                                      </p:cBhvr>
                                      <p:tavLst>
                                        <p:tav tm="0">
                                          <p:val>
                                            <p:fltVal val="0"/>
                                          </p:val>
                                        </p:tav>
                                        <p:tav tm="100000">
                                          <p:val>
                                            <p:strVal val="#ppt_w"/>
                                          </p:val>
                                        </p:tav>
                                      </p:tavLst>
                                    </p:anim>
                                    <p:anim calcmode="lin" valueType="num">
                                      <p:cBhvr>
                                        <p:cTn id="88" dur="500" fill="hold"/>
                                        <p:tgtEl>
                                          <p:spTgt spid="19471"/>
                                        </p:tgtEl>
                                        <p:attrNameLst>
                                          <p:attrName>ppt_h</p:attrName>
                                        </p:attrNameLst>
                                      </p:cBhvr>
                                      <p:tavLst>
                                        <p:tav tm="0">
                                          <p:val>
                                            <p:fltVal val="0"/>
                                          </p:val>
                                        </p:tav>
                                        <p:tav tm="100000">
                                          <p:val>
                                            <p:strVal val="#ppt_h"/>
                                          </p:val>
                                        </p:tav>
                                      </p:tavLst>
                                    </p:anim>
                                  </p:childTnLst>
                                </p:cTn>
                              </p:par>
                            </p:childTnLst>
                          </p:cTn>
                        </p:par>
                        <p:par>
                          <p:cTn id="89" fill="hold" nodeType="afterGroup">
                            <p:stCondLst>
                              <p:cond delay="8500"/>
                            </p:stCondLst>
                            <p:childTnLst>
                              <p:par>
                                <p:cTn id="90" presetID="23" presetClass="entr" presetSubtype="16" fill="hold" grpId="0" nodeType="afterEffect">
                                  <p:stCondLst>
                                    <p:cond delay="0"/>
                                  </p:stCondLst>
                                  <p:childTnLst>
                                    <p:set>
                                      <p:cBhvr>
                                        <p:cTn id="91" dur="1" fill="hold">
                                          <p:stCondLst>
                                            <p:cond delay="0"/>
                                          </p:stCondLst>
                                        </p:cTn>
                                        <p:tgtEl>
                                          <p:spTgt spid="19477"/>
                                        </p:tgtEl>
                                        <p:attrNameLst>
                                          <p:attrName>style.visibility</p:attrName>
                                        </p:attrNameLst>
                                      </p:cBhvr>
                                      <p:to>
                                        <p:strVal val="visible"/>
                                      </p:to>
                                    </p:set>
                                    <p:anim calcmode="lin" valueType="num">
                                      <p:cBhvr>
                                        <p:cTn id="92" dur="500" fill="hold"/>
                                        <p:tgtEl>
                                          <p:spTgt spid="19477"/>
                                        </p:tgtEl>
                                        <p:attrNameLst>
                                          <p:attrName>ppt_w</p:attrName>
                                        </p:attrNameLst>
                                      </p:cBhvr>
                                      <p:tavLst>
                                        <p:tav tm="0">
                                          <p:val>
                                            <p:fltVal val="0"/>
                                          </p:val>
                                        </p:tav>
                                        <p:tav tm="100000">
                                          <p:val>
                                            <p:strVal val="#ppt_w"/>
                                          </p:val>
                                        </p:tav>
                                      </p:tavLst>
                                    </p:anim>
                                    <p:anim calcmode="lin" valueType="num">
                                      <p:cBhvr>
                                        <p:cTn id="93" dur="500" fill="hold"/>
                                        <p:tgtEl>
                                          <p:spTgt spid="19477"/>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0"/>
                                  </p:stCondLst>
                                  <p:childTnLst>
                                    <p:set>
                                      <p:cBhvr>
                                        <p:cTn id="95" dur="1" fill="hold">
                                          <p:stCondLst>
                                            <p:cond delay="0"/>
                                          </p:stCondLst>
                                        </p:cTn>
                                        <p:tgtEl>
                                          <p:spTgt spid="19478"/>
                                        </p:tgtEl>
                                        <p:attrNameLst>
                                          <p:attrName>style.visibility</p:attrName>
                                        </p:attrNameLst>
                                      </p:cBhvr>
                                      <p:to>
                                        <p:strVal val="visible"/>
                                      </p:to>
                                    </p:set>
                                    <p:anim calcmode="lin" valueType="num">
                                      <p:cBhvr>
                                        <p:cTn id="96" dur="500" fill="hold"/>
                                        <p:tgtEl>
                                          <p:spTgt spid="19478"/>
                                        </p:tgtEl>
                                        <p:attrNameLst>
                                          <p:attrName>ppt_w</p:attrName>
                                        </p:attrNameLst>
                                      </p:cBhvr>
                                      <p:tavLst>
                                        <p:tav tm="0">
                                          <p:val>
                                            <p:fltVal val="0"/>
                                          </p:val>
                                        </p:tav>
                                        <p:tav tm="100000">
                                          <p:val>
                                            <p:strVal val="#ppt_w"/>
                                          </p:val>
                                        </p:tav>
                                      </p:tavLst>
                                    </p:anim>
                                    <p:anim calcmode="lin" valueType="num">
                                      <p:cBhvr>
                                        <p:cTn id="97" dur="500" fill="hold"/>
                                        <p:tgtEl>
                                          <p:spTgt spid="19478"/>
                                        </p:tgtEl>
                                        <p:attrNameLst>
                                          <p:attrName>ppt_h</p:attrName>
                                        </p:attrNameLst>
                                      </p:cBhvr>
                                      <p:tavLst>
                                        <p:tav tm="0">
                                          <p:val>
                                            <p:fltVal val="0"/>
                                          </p:val>
                                        </p:tav>
                                        <p:tav tm="100000">
                                          <p:val>
                                            <p:strVal val="#ppt_h"/>
                                          </p:val>
                                        </p:tav>
                                      </p:tavLst>
                                    </p:anim>
                                  </p:childTnLst>
                                </p:cTn>
                              </p:par>
                              <p:par>
                                <p:cTn id="98" presetID="23" presetClass="entr" presetSubtype="16" fill="hold" grpId="0" nodeType="withEffect">
                                  <p:stCondLst>
                                    <p:cond delay="0"/>
                                  </p:stCondLst>
                                  <p:childTnLst>
                                    <p:set>
                                      <p:cBhvr>
                                        <p:cTn id="99" dur="1" fill="hold">
                                          <p:stCondLst>
                                            <p:cond delay="0"/>
                                          </p:stCondLst>
                                        </p:cTn>
                                        <p:tgtEl>
                                          <p:spTgt spid="19479"/>
                                        </p:tgtEl>
                                        <p:attrNameLst>
                                          <p:attrName>style.visibility</p:attrName>
                                        </p:attrNameLst>
                                      </p:cBhvr>
                                      <p:to>
                                        <p:strVal val="visible"/>
                                      </p:to>
                                    </p:set>
                                    <p:anim calcmode="lin" valueType="num">
                                      <p:cBhvr>
                                        <p:cTn id="100" dur="500" fill="hold"/>
                                        <p:tgtEl>
                                          <p:spTgt spid="19479"/>
                                        </p:tgtEl>
                                        <p:attrNameLst>
                                          <p:attrName>ppt_w</p:attrName>
                                        </p:attrNameLst>
                                      </p:cBhvr>
                                      <p:tavLst>
                                        <p:tav tm="0">
                                          <p:val>
                                            <p:fltVal val="0"/>
                                          </p:val>
                                        </p:tav>
                                        <p:tav tm="100000">
                                          <p:val>
                                            <p:strVal val="#ppt_w"/>
                                          </p:val>
                                        </p:tav>
                                      </p:tavLst>
                                    </p:anim>
                                    <p:anim calcmode="lin" valueType="num">
                                      <p:cBhvr>
                                        <p:cTn id="101" dur="500" fill="hold"/>
                                        <p:tgtEl>
                                          <p:spTgt spid="19479"/>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0"/>
                                  </p:stCondLst>
                                  <p:childTnLst>
                                    <p:set>
                                      <p:cBhvr>
                                        <p:cTn id="103" dur="1" fill="hold">
                                          <p:stCondLst>
                                            <p:cond delay="0"/>
                                          </p:stCondLst>
                                        </p:cTn>
                                        <p:tgtEl>
                                          <p:spTgt spid="19482"/>
                                        </p:tgtEl>
                                        <p:attrNameLst>
                                          <p:attrName>style.visibility</p:attrName>
                                        </p:attrNameLst>
                                      </p:cBhvr>
                                      <p:to>
                                        <p:strVal val="visible"/>
                                      </p:to>
                                    </p:set>
                                    <p:anim calcmode="lin" valueType="num">
                                      <p:cBhvr>
                                        <p:cTn id="104" dur="500" fill="hold"/>
                                        <p:tgtEl>
                                          <p:spTgt spid="19482"/>
                                        </p:tgtEl>
                                        <p:attrNameLst>
                                          <p:attrName>ppt_w</p:attrName>
                                        </p:attrNameLst>
                                      </p:cBhvr>
                                      <p:tavLst>
                                        <p:tav tm="0">
                                          <p:val>
                                            <p:fltVal val="0"/>
                                          </p:val>
                                        </p:tav>
                                        <p:tav tm="100000">
                                          <p:val>
                                            <p:strVal val="#ppt_w"/>
                                          </p:val>
                                        </p:tav>
                                      </p:tavLst>
                                    </p:anim>
                                    <p:anim calcmode="lin" valueType="num">
                                      <p:cBhvr>
                                        <p:cTn id="105" dur="500" fill="hold"/>
                                        <p:tgtEl>
                                          <p:spTgt spid="19482"/>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0"/>
                                  </p:stCondLst>
                                  <p:childTnLst>
                                    <p:set>
                                      <p:cBhvr>
                                        <p:cTn id="107" dur="1" fill="hold">
                                          <p:stCondLst>
                                            <p:cond delay="0"/>
                                          </p:stCondLst>
                                        </p:cTn>
                                        <p:tgtEl>
                                          <p:spTgt spid="19483"/>
                                        </p:tgtEl>
                                        <p:attrNameLst>
                                          <p:attrName>style.visibility</p:attrName>
                                        </p:attrNameLst>
                                      </p:cBhvr>
                                      <p:to>
                                        <p:strVal val="visible"/>
                                      </p:to>
                                    </p:set>
                                    <p:anim calcmode="lin" valueType="num">
                                      <p:cBhvr>
                                        <p:cTn id="108" dur="500" fill="hold"/>
                                        <p:tgtEl>
                                          <p:spTgt spid="19483"/>
                                        </p:tgtEl>
                                        <p:attrNameLst>
                                          <p:attrName>ppt_w</p:attrName>
                                        </p:attrNameLst>
                                      </p:cBhvr>
                                      <p:tavLst>
                                        <p:tav tm="0">
                                          <p:val>
                                            <p:fltVal val="0"/>
                                          </p:val>
                                        </p:tav>
                                        <p:tav tm="100000">
                                          <p:val>
                                            <p:strVal val="#ppt_w"/>
                                          </p:val>
                                        </p:tav>
                                      </p:tavLst>
                                    </p:anim>
                                    <p:anim calcmode="lin" valueType="num">
                                      <p:cBhvr>
                                        <p:cTn id="109" dur="500" fill="hold"/>
                                        <p:tgtEl>
                                          <p:spTgt spid="19483"/>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0"/>
                                  </p:stCondLst>
                                  <p:childTnLst>
                                    <p:set>
                                      <p:cBhvr>
                                        <p:cTn id="111" dur="1" fill="hold">
                                          <p:stCondLst>
                                            <p:cond delay="0"/>
                                          </p:stCondLst>
                                        </p:cTn>
                                        <p:tgtEl>
                                          <p:spTgt spid="19481"/>
                                        </p:tgtEl>
                                        <p:attrNameLst>
                                          <p:attrName>style.visibility</p:attrName>
                                        </p:attrNameLst>
                                      </p:cBhvr>
                                      <p:to>
                                        <p:strVal val="visible"/>
                                      </p:to>
                                    </p:set>
                                    <p:anim calcmode="lin" valueType="num">
                                      <p:cBhvr>
                                        <p:cTn id="112" dur="500" fill="hold"/>
                                        <p:tgtEl>
                                          <p:spTgt spid="19481"/>
                                        </p:tgtEl>
                                        <p:attrNameLst>
                                          <p:attrName>ppt_w</p:attrName>
                                        </p:attrNameLst>
                                      </p:cBhvr>
                                      <p:tavLst>
                                        <p:tav tm="0">
                                          <p:val>
                                            <p:fltVal val="0"/>
                                          </p:val>
                                        </p:tav>
                                        <p:tav tm="100000">
                                          <p:val>
                                            <p:strVal val="#ppt_w"/>
                                          </p:val>
                                        </p:tav>
                                      </p:tavLst>
                                    </p:anim>
                                    <p:anim calcmode="lin" valueType="num">
                                      <p:cBhvr>
                                        <p:cTn id="113" dur="500" fill="hold"/>
                                        <p:tgtEl>
                                          <p:spTgt spid="19481"/>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0"/>
                                  </p:stCondLst>
                                  <p:childTnLst>
                                    <p:set>
                                      <p:cBhvr>
                                        <p:cTn id="115" dur="1" fill="hold">
                                          <p:stCondLst>
                                            <p:cond delay="0"/>
                                          </p:stCondLst>
                                        </p:cTn>
                                        <p:tgtEl>
                                          <p:spTgt spid="19480"/>
                                        </p:tgtEl>
                                        <p:attrNameLst>
                                          <p:attrName>style.visibility</p:attrName>
                                        </p:attrNameLst>
                                      </p:cBhvr>
                                      <p:to>
                                        <p:strVal val="visible"/>
                                      </p:to>
                                    </p:set>
                                    <p:anim calcmode="lin" valueType="num">
                                      <p:cBhvr>
                                        <p:cTn id="116" dur="500" fill="hold"/>
                                        <p:tgtEl>
                                          <p:spTgt spid="19480"/>
                                        </p:tgtEl>
                                        <p:attrNameLst>
                                          <p:attrName>ppt_w</p:attrName>
                                        </p:attrNameLst>
                                      </p:cBhvr>
                                      <p:tavLst>
                                        <p:tav tm="0">
                                          <p:val>
                                            <p:fltVal val="0"/>
                                          </p:val>
                                        </p:tav>
                                        <p:tav tm="100000">
                                          <p:val>
                                            <p:strVal val="#ppt_w"/>
                                          </p:val>
                                        </p:tav>
                                      </p:tavLst>
                                    </p:anim>
                                    <p:anim calcmode="lin" valueType="num">
                                      <p:cBhvr>
                                        <p:cTn id="117" dur="500" fill="hold"/>
                                        <p:tgtEl>
                                          <p:spTgt spid="19480"/>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0"/>
                                  </p:stCondLst>
                                  <p:childTnLst>
                                    <p:set>
                                      <p:cBhvr>
                                        <p:cTn id="119" dur="1" fill="hold">
                                          <p:stCondLst>
                                            <p:cond delay="0"/>
                                          </p:stCondLst>
                                        </p:cTn>
                                        <p:tgtEl>
                                          <p:spTgt spid="19485"/>
                                        </p:tgtEl>
                                        <p:attrNameLst>
                                          <p:attrName>style.visibility</p:attrName>
                                        </p:attrNameLst>
                                      </p:cBhvr>
                                      <p:to>
                                        <p:strVal val="visible"/>
                                      </p:to>
                                    </p:set>
                                    <p:anim calcmode="lin" valueType="num">
                                      <p:cBhvr>
                                        <p:cTn id="120" dur="500" fill="hold"/>
                                        <p:tgtEl>
                                          <p:spTgt spid="19485"/>
                                        </p:tgtEl>
                                        <p:attrNameLst>
                                          <p:attrName>ppt_w</p:attrName>
                                        </p:attrNameLst>
                                      </p:cBhvr>
                                      <p:tavLst>
                                        <p:tav tm="0">
                                          <p:val>
                                            <p:fltVal val="0"/>
                                          </p:val>
                                        </p:tav>
                                        <p:tav tm="100000">
                                          <p:val>
                                            <p:strVal val="#ppt_w"/>
                                          </p:val>
                                        </p:tav>
                                      </p:tavLst>
                                    </p:anim>
                                    <p:anim calcmode="lin" valueType="num">
                                      <p:cBhvr>
                                        <p:cTn id="121" dur="500" fill="hold"/>
                                        <p:tgtEl>
                                          <p:spTgt spid="19485"/>
                                        </p:tgtEl>
                                        <p:attrNameLst>
                                          <p:attrName>ppt_h</p:attrName>
                                        </p:attrNameLst>
                                      </p:cBhvr>
                                      <p:tavLst>
                                        <p:tav tm="0">
                                          <p:val>
                                            <p:fltVal val="0"/>
                                          </p:val>
                                        </p:tav>
                                        <p:tav tm="100000">
                                          <p:val>
                                            <p:strVal val="#ppt_h"/>
                                          </p:val>
                                        </p:tav>
                                      </p:tavLst>
                                    </p:anim>
                                  </p:childTnLst>
                                </p:cTn>
                              </p:par>
                              <p:par>
                                <p:cTn id="122" presetID="23" presetClass="entr" presetSubtype="16" fill="hold" grpId="0" nodeType="withEffect">
                                  <p:stCondLst>
                                    <p:cond delay="0"/>
                                  </p:stCondLst>
                                  <p:childTnLst>
                                    <p:set>
                                      <p:cBhvr>
                                        <p:cTn id="123" dur="1" fill="hold">
                                          <p:stCondLst>
                                            <p:cond delay="0"/>
                                          </p:stCondLst>
                                        </p:cTn>
                                        <p:tgtEl>
                                          <p:spTgt spid="19484"/>
                                        </p:tgtEl>
                                        <p:attrNameLst>
                                          <p:attrName>style.visibility</p:attrName>
                                        </p:attrNameLst>
                                      </p:cBhvr>
                                      <p:to>
                                        <p:strVal val="visible"/>
                                      </p:to>
                                    </p:set>
                                    <p:anim calcmode="lin" valueType="num">
                                      <p:cBhvr>
                                        <p:cTn id="124" dur="500" fill="hold"/>
                                        <p:tgtEl>
                                          <p:spTgt spid="19484"/>
                                        </p:tgtEl>
                                        <p:attrNameLst>
                                          <p:attrName>ppt_w</p:attrName>
                                        </p:attrNameLst>
                                      </p:cBhvr>
                                      <p:tavLst>
                                        <p:tav tm="0">
                                          <p:val>
                                            <p:fltVal val="0"/>
                                          </p:val>
                                        </p:tav>
                                        <p:tav tm="100000">
                                          <p:val>
                                            <p:strVal val="#ppt_w"/>
                                          </p:val>
                                        </p:tav>
                                      </p:tavLst>
                                    </p:anim>
                                    <p:anim calcmode="lin" valueType="num">
                                      <p:cBhvr>
                                        <p:cTn id="125" dur="500" fill="hold"/>
                                        <p:tgtEl>
                                          <p:spTgt spid="19484"/>
                                        </p:tgtEl>
                                        <p:attrNameLst>
                                          <p:attrName>ppt_h</p:attrName>
                                        </p:attrNameLst>
                                      </p:cBhvr>
                                      <p:tavLst>
                                        <p:tav tm="0">
                                          <p:val>
                                            <p:fltVal val="0"/>
                                          </p:val>
                                        </p:tav>
                                        <p:tav tm="100000">
                                          <p:val>
                                            <p:strVal val="#ppt_h"/>
                                          </p:val>
                                        </p:tav>
                                      </p:tavLst>
                                    </p:anim>
                                  </p:childTnLst>
                                </p:cTn>
                              </p:par>
                              <p:par>
                                <p:cTn id="126" presetID="23" presetClass="entr" presetSubtype="16" fill="hold" grpId="0" nodeType="withEffect">
                                  <p:stCondLst>
                                    <p:cond delay="0"/>
                                  </p:stCondLst>
                                  <p:childTnLst>
                                    <p:set>
                                      <p:cBhvr>
                                        <p:cTn id="127" dur="1" fill="hold">
                                          <p:stCondLst>
                                            <p:cond delay="0"/>
                                          </p:stCondLst>
                                        </p:cTn>
                                        <p:tgtEl>
                                          <p:spTgt spid="19486"/>
                                        </p:tgtEl>
                                        <p:attrNameLst>
                                          <p:attrName>style.visibility</p:attrName>
                                        </p:attrNameLst>
                                      </p:cBhvr>
                                      <p:to>
                                        <p:strVal val="visible"/>
                                      </p:to>
                                    </p:set>
                                    <p:anim calcmode="lin" valueType="num">
                                      <p:cBhvr>
                                        <p:cTn id="128" dur="500" fill="hold"/>
                                        <p:tgtEl>
                                          <p:spTgt spid="19486"/>
                                        </p:tgtEl>
                                        <p:attrNameLst>
                                          <p:attrName>ppt_w</p:attrName>
                                        </p:attrNameLst>
                                      </p:cBhvr>
                                      <p:tavLst>
                                        <p:tav tm="0">
                                          <p:val>
                                            <p:fltVal val="0"/>
                                          </p:val>
                                        </p:tav>
                                        <p:tav tm="100000">
                                          <p:val>
                                            <p:strVal val="#ppt_w"/>
                                          </p:val>
                                        </p:tav>
                                      </p:tavLst>
                                    </p:anim>
                                    <p:anim calcmode="lin" valueType="num">
                                      <p:cBhvr>
                                        <p:cTn id="129" dur="500" fill="hold"/>
                                        <p:tgtEl>
                                          <p:spTgt spid="19486"/>
                                        </p:tgtEl>
                                        <p:attrNameLst>
                                          <p:attrName>ppt_h</p:attrName>
                                        </p:attrNameLst>
                                      </p:cBhvr>
                                      <p:tavLst>
                                        <p:tav tm="0">
                                          <p:val>
                                            <p:fltVal val="0"/>
                                          </p:val>
                                        </p:tav>
                                        <p:tav tm="100000">
                                          <p:val>
                                            <p:strVal val="#ppt_h"/>
                                          </p:val>
                                        </p:tav>
                                      </p:tavLst>
                                    </p:anim>
                                  </p:childTnLst>
                                </p:cTn>
                              </p:par>
                              <p:par>
                                <p:cTn id="130" presetID="23" presetClass="entr" presetSubtype="16" fill="hold" grpId="0" nodeType="withEffect">
                                  <p:stCondLst>
                                    <p:cond delay="0"/>
                                  </p:stCondLst>
                                  <p:childTnLst>
                                    <p:set>
                                      <p:cBhvr>
                                        <p:cTn id="131" dur="1" fill="hold">
                                          <p:stCondLst>
                                            <p:cond delay="0"/>
                                          </p:stCondLst>
                                        </p:cTn>
                                        <p:tgtEl>
                                          <p:spTgt spid="19488"/>
                                        </p:tgtEl>
                                        <p:attrNameLst>
                                          <p:attrName>style.visibility</p:attrName>
                                        </p:attrNameLst>
                                      </p:cBhvr>
                                      <p:to>
                                        <p:strVal val="visible"/>
                                      </p:to>
                                    </p:set>
                                    <p:anim calcmode="lin" valueType="num">
                                      <p:cBhvr>
                                        <p:cTn id="132" dur="500" fill="hold"/>
                                        <p:tgtEl>
                                          <p:spTgt spid="19488"/>
                                        </p:tgtEl>
                                        <p:attrNameLst>
                                          <p:attrName>ppt_w</p:attrName>
                                        </p:attrNameLst>
                                      </p:cBhvr>
                                      <p:tavLst>
                                        <p:tav tm="0">
                                          <p:val>
                                            <p:fltVal val="0"/>
                                          </p:val>
                                        </p:tav>
                                        <p:tav tm="100000">
                                          <p:val>
                                            <p:strVal val="#ppt_w"/>
                                          </p:val>
                                        </p:tav>
                                      </p:tavLst>
                                    </p:anim>
                                    <p:anim calcmode="lin" valueType="num">
                                      <p:cBhvr>
                                        <p:cTn id="133" dur="500" fill="hold"/>
                                        <p:tgtEl>
                                          <p:spTgt spid="19488"/>
                                        </p:tgtEl>
                                        <p:attrNameLst>
                                          <p:attrName>ppt_h</p:attrName>
                                        </p:attrNameLst>
                                      </p:cBhvr>
                                      <p:tavLst>
                                        <p:tav tm="0">
                                          <p:val>
                                            <p:fltVal val="0"/>
                                          </p:val>
                                        </p:tav>
                                        <p:tav tm="100000">
                                          <p:val>
                                            <p:strVal val="#ppt_h"/>
                                          </p:val>
                                        </p:tav>
                                      </p:tavLst>
                                    </p:anim>
                                  </p:childTnLst>
                                </p:cTn>
                              </p:par>
                              <p:par>
                                <p:cTn id="134" presetID="23" presetClass="entr" presetSubtype="16" fill="hold" grpId="0" nodeType="withEffect">
                                  <p:stCondLst>
                                    <p:cond delay="0"/>
                                  </p:stCondLst>
                                  <p:childTnLst>
                                    <p:set>
                                      <p:cBhvr>
                                        <p:cTn id="135" dur="1" fill="hold">
                                          <p:stCondLst>
                                            <p:cond delay="0"/>
                                          </p:stCondLst>
                                        </p:cTn>
                                        <p:tgtEl>
                                          <p:spTgt spid="19487"/>
                                        </p:tgtEl>
                                        <p:attrNameLst>
                                          <p:attrName>style.visibility</p:attrName>
                                        </p:attrNameLst>
                                      </p:cBhvr>
                                      <p:to>
                                        <p:strVal val="visible"/>
                                      </p:to>
                                    </p:set>
                                    <p:anim calcmode="lin" valueType="num">
                                      <p:cBhvr>
                                        <p:cTn id="136" dur="500" fill="hold"/>
                                        <p:tgtEl>
                                          <p:spTgt spid="19487"/>
                                        </p:tgtEl>
                                        <p:attrNameLst>
                                          <p:attrName>ppt_w</p:attrName>
                                        </p:attrNameLst>
                                      </p:cBhvr>
                                      <p:tavLst>
                                        <p:tav tm="0">
                                          <p:val>
                                            <p:fltVal val="0"/>
                                          </p:val>
                                        </p:tav>
                                        <p:tav tm="100000">
                                          <p:val>
                                            <p:strVal val="#ppt_w"/>
                                          </p:val>
                                        </p:tav>
                                      </p:tavLst>
                                    </p:anim>
                                    <p:anim calcmode="lin" valueType="num">
                                      <p:cBhvr>
                                        <p:cTn id="137" dur="500" fill="hold"/>
                                        <p:tgtEl>
                                          <p:spTgt spid="19487"/>
                                        </p:tgtEl>
                                        <p:attrNameLst>
                                          <p:attrName>ppt_h</p:attrName>
                                        </p:attrNameLst>
                                      </p:cBhvr>
                                      <p:tavLst>
                                        <p:tav tm="0">
                                          <p:val>
                                            <p:fltVal val="0"/>
                                          </p:val>
                                        </p:tav>
                                        <p:tav tm="100000">
                                          <p:val>
                                            <p:strVal val="#ppt_h"/>
                                          </p:val>
                                        </p:tav>
                                      </p:tavLst>
                                    </p:anim>
                                  </p:childTnLst>
                                </p:cTn>
                              </p:par>
                              <p:par>
                                <p:cTn id="138" presetID="23" presetClass="entr" presetSubtype="16" fill="hold" grpId="0" nodeType="withEffect">
                                  <p:stCondLst>
                                    <p:cond delay="0"/>
                                  </p:stCondLst>
                                  <p:childTnLst>
                                    <p:set>
                                      <p:cBhvr>
                                        <p:cTn id="139" dur="1" fill="hold">
                                          <p:stCondLst>
                                            <p:cond delay="0"/>
                                          </p:stCondLst>
                                        </p:cTn>
                                        <p:tgtEl>
                                          <p:spTgt spid="19489"/>
                                        </p:tgtEl>
                                        <p:attrNameLst>
                                          <p:attrName>style.visibility</p:attrName>
                                        </p:attrNameLst>
                                      </p:cBhvr>
                                      <p:to>
                                        <p:strVal val="visible"/>
                                      </p:to>
                                    </p:set>
                                    <p:anim calcmode="lin" valueType="num">
                                      <p:cBhvr>
                                        <p:cTn id="140" dur="500" fill="hold"/>
                                        <p:tgtEl>
                                          <p:spTgt spid="19489"/>
                                        </p:tgtEl>
                                        <p:attrNameLst>
                                          <p:attrName>ppt_w</p:attrName>
                                        </p:attrNameLst>
                                      </p:cBhvr>
                                      <p:tavLst>
                                        <p:tav tm="0">
                                          <p:val>
                                            <p:fltVal val="0"/>
                                          </p:val>
                                        </p:tav>
                                        <p:tav tm="100000">
                                          <p:val>
                                            <p:strVal val="#ppt_w"/>
                                          </p:val>
                                        </p:tav>
                                      </p:tavLst>
                                    </p:anim>
                                    <p:anim calcmode="lin" valueType="num">
                                      <p:cBhvr>
                                        <p:cTn id="141" dur="500" fill="hold"/>
                                        <p:tgtEl>
                                          <p:spTgt spid="19489"/>
                                        </p:tgtEl>
                                        <p:attrNameLst>
                                          <p:attrName>ppt_h</p:attrName>
                                        </p:attrNameLst>
                                      </p:cBhvr>
                                      <p:tavLst>
                                        <p:tav tm="0">
                                          <p:val>
                                            <p:fltVal val="0"/>
                                          </p:val>
                                        </p:tav>
                                        <p:tav tm="100000">
                                          <p:val>
                                            <p:strVal val="#ppt_h"/>
                                          </p:val>
                                        </p:tav>
                                      </p:tavLst>
                                    </p:anim>
                                  </p:childTnLst>
                                </p:cTn>
                              </p:par>
                              <p:par>
                                <p:cTn id="142" presetID="23" presetClass="entr" presetSubtype="16" fill="hold" grpId="0" nodeType="withEffect">
                                  <p:stCondLst>
                                    <p:cond delay="0"/>
                                  </p:stCondLst>
                                  <p:childTnLst>
                                    <p:set>
                                      <p:cBhvr>
                                        <p:cTn id="143" dur="1" fill="hold">
                                          <p:stCondLst>
                                            <p:cond delay="0"/>
                                          </p:stCondLst>
                                        </p:cTn>
                                        <p:tgtEl>
                                          <p:spTgt spid="19490"/>
                                        </p:tgtEl>
                                        <p:attrNameLst>
                                          <p:attrName>style.visibility</p:attrName>
                                        </p:attrNameLst>
                                      </p:cBhvr>
                                      <p:to>
                                        <p:strVal val="visible"/>
                                      </p:to>
                                    </p:set>
                                    <p:anim calcmode="lin" valueType="num">
                                      <p:cBhvr>
                                        <p:cTn id="144" dur="500" fill="hold"/>
                                        <p:tgtEl>
                                          <p:spTgt spid="19490"/>
                                        </p:tgtEl>
                                        <p:attrNameLst>
                                          <p:attrName>ppt_w</p:attrName>
                                        </p:attrNameLst>
                                      </p:cBhvr>
                                      <p:tavLst>
                                        <p:tav tm="0">
                                          <p:val>
                                            <p:fltVal val="0"/>
                                          </p:val>
                                        </p:tav>
                                        <p:tav tm="100000">
                                          <p:val>
                                            <p:strVal val="#ppt_w"/>
                                          </p:val>
                                        </p:tav>
                                      </p:tavLst>
                                    </p:anim>
                                    <p:anim calcmode="lin" valueType="num">
                                      <p:cBhvr>
                                        <p:cTn id="145" dur="500" fill="hold"/>
                                        <p:tgtEl>
                                          <p:spTgt spid="194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5" grpId="0"/>
      <p:bldP spid="19476" grpId="0"/>
      <p:bldP spid="19477" grpId="0"/>
      <p:bldP spid="19478" grpId="0"/>
      <p:bldP spid="19479" grpId="0"/>
      <p:bldP spid="19480" grpId="0"/>
      <p:bldP spid="19481" grpId="0"/>
      <p:bldP spid="19482" grpId="0"/>
      <p:bldP spid="19483" grpId="0"/>
      <p:bldP spid="19484" grpId="0"/>
      <p:bldP spid="19485" grpId="0"/>
      <p:bldP spid="19486" grpId="0"/>
      <p:bldP spid="19487" grpId="0"/>
      <p:bldP spid="19488" grpId="0"/>
      <p:bldP spid="19489" grpId="0"/>
      <p:bldP spid="1949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626</TotalTime>
  <Words>971</Words>
  <Application>Microsoft Office PowerPoint</Application>
  <PresentationFormat>Panorámica</PresentationFormat>
  <Paragraphs>90</Paragraphs>
  <Slides>10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Arial</vt:lpstr>
      <vt:lpstr>Arial Rounded MT Bold</vt:lpstr>
      <vt:lpstr>Bahnschrift</vt:lpstr>
      <vt:lpstr>Bahnschrift SemiBold</vt:lpstr>
      <vt:lpstr>Bahnschrift SemiBold SemiConden</vt:lpstr>
      <vt:lpstr>Century Gothic</vt:lpstr>
      <vt:lpstr>Wingdings 3</vt:lpstr>
      <vt:lpstr>Ion</vt:lpstr>
      <vt:lpstr>“El real significado del medicamento” </vt:lpstr>
      <vt:lpstr>MEDICAMENTOS </vt:lpstr>
      <vt:lpstr>Verdadera curación  </vt:lpstr>
      <vt:lpstr>Presentación de PowerPoint</vt:lpstr>
      <vt:lpstr>Se requiere experiencia y sabiduría </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raul rolande escobar duran</dc:creator>
  <cp:lastModifiedBy>raul rolande escobar duran</cp:lastModifiedBy>
  <cp:revision>31</cp:revision>
  <dcterms:created xsi:type="dcterms:W3CDTF">2021-02-20T16:25:11Z</dcterms:created>
  <dcterms:modified xsi:type="dcterms:W3CDTF">2023-03-21T23:37:25Z</dcterms:modified>
</cp:coreProperties>
</file>